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3"/>
    <p:sldMasterId id="2147483661" r:id="rId4"/>
    <p:sldMasterId id="2147483667" r:id="rId5"/>
  </p:sldMasterIdLst>
  <p:notesMasterIdLst>
    <p:notesMasterId r:id="rId7"/>
  </p:notesMasterIdLst>
  <p:sldIdLst>
    <p:sldId id="256" r:id="rId6"/>
    <p:sldId id="841" r:id="rId8"/>
    <p:sldId id="1158" r:id="rId9"/>
    <p:sldId id="877" r:id="rId10"/>
    <p:sldId id="1112" r:id="rId11"/>
    <p:sldId id="1116" r:id="rId12"/>
    <p:sldId id="1115" r:id="rId13"/>
    <p:sldId id="1113" r:id="rId14"/>
    <p:sldId id="1110" r:id="rId15"/>
    <p:sldId id="1109" r:id="rId16"/>
    <p:sldId id="1073" r:id="rId17"/>
    <p:sldId id="1066" r:id="rId18"/>
    <p:sldId id="1067" r:id="rId19"/>
    <p:sldId id="1068" r:id="rId20"/>
    <p:sldId id="1069" r:id="rId21"/>
    <p:sldId id="1071" r:id="rId22"/>
    <p:sldId id="1070" r:id="rId23"/>
    <p:sldId id="916" r:id="rId24"/>
    <p:sldId id="1159" r:id="rId25"/>
    <p:sldId id="769" r:id="rId26"/>
    <p:sldId id="708" r:id="rId27"/>
    <p:sldId id="775" r:id="rId28"/>
    <p:sldId id="776" r:id="rId29"/>
    <p:sldId id="1161" r:id="rId30"/>
    <p:sldId id="782" r:id="rId31"/>
    <p:sldId id="783" r:id="rId32"/>
    <p:sldId id="784" r:id="rId33"/>
    <p:sldId id="785" r:id="rId34"/>
    <p:sldId id="786" r:id="rId35"/>
    <p:sldId id="787" r:id="rId36"/>
    <p:sldId id="788" r:id="rId37"/>
    <p:sldId id="789" r:id="rId38"/>
    <p:sldId id="709" r:id="rId39"/>
    <p:sldId id="774" r:id="rId40"/>
    <p:sldId id="773" r:id="rId41"/>
    <p:sldId id="793" r:id="rId42"/>
    <p:sldId id="795" r:id="rId43"/>
    <p:sldId id="796" r:id="rId44"/>
    <p:sldId id="798" r:id="rId45"/>
    <p:sldId id="806" r:id="rId46"/>
    <p:sldId id="797" r:id="rId47"/>
    <p:sldId id="799" r:id="rId48"/>
    <p:sldId id="800" r:id="rId49"/>
    <p:sldId id="801" r:id="rId50"/>
    <p:sldId id="802" r:id="rId51"/>
    <p:sldId id="803" r:id="rId52"/>
    <p:sldId id="804" r:id="rId53"/>
  </p:sldIdLst>
  <p:sldSz cx="14083030" cy="7921625"/>
  <p:notesSz cx="6858000" cy="9144000"/>
  <p:custDataLst>
    <p:tags r:id="rId57"/>
  </p:custDataLst>
  <p:defaultTextStyle>
    <a:defPPr>
      <a:defRPr lang="zh-CN"/>
    </a:defPPr>
    <a:lvl1pPr marL="0" lvl="0" indent="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1pPr>
    <a:lvl2pPr marL="617855" lvl="1" indent="-16065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2pPr>
    <a:lvl3pPr marL="1235075" lvl="2" indent="-32067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3pPr>
    <a:lvl4pPr marL="1851025" lvl="3" indent="-47942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4pPr>
    <a:lvl5pPr marL="2468880" lvl="4"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549" userDrawn="1">
          <p15:clr>
            <a:srgbClr val="A4A3A4"/>
          </p15:clr>
        </p15:guide>
        <p15:guide id="2" orient="horz" pos="771" userDrawn="1">
          <p15:clr>
            <a:srgbClr val="A4A3A4"/>
          </p15:clr>
        </p15:guide>
        <p15:guide id="3" pos="4559" userDrawn="1">
          <p15:clr>
            <a:srgbClr val="A4A3A4"/>
          </p15:clr>
        </p15:guide>
        <p15:guide id="4" pos="8538" userDrawn="1">
          <p15:clr>
            <a:srgbClr val="A4A3A4"/>
          </p15:clr>
        </p15:guide>
        <p15:guide id="5" pos="3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49C3DD"/>
    <a:srgbClr val="FF6C0D"/>
    <a:srgbClr val="E16734"/>
    <a:srgbClr val="F1AF4F"/>
    <a:srgbClr val="CC4E3F"/>
    <a:srgbClr val="2683C6"/>
    <a:srgbClr val="1AA9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9"/>
    <p:restoredTop sz="94464"/>
  </p:normalViewPr>
  <p:slideViewPr>
    <p:cSldViewPr showGuides="1">
      <p:cViewPr varScale="1">
        <p:scale>
          <a:sx n="93" d="100"/>
          <a:sy n="93" d="100"/>
        </p:scale>
        <p:origin x="-588" y="-108"/>
      </p:cViewPr>
      <p:guideLst>
        <p:guide orient="horz" pos="2549"/>
        <p:guide orient="horz" pos="771"/>
        <p:guide pos="4559"/>
        <p:guide pos="8538"/>
        <p:guide pos="353"/>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7" Type="http://schemas.openxmlformats.org/officeDocument/2006/relationships/tags" Target="tags/tag20.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defRPr sz="1200" noProof="1"/>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1235075" rtl="0" eaLnBrk="1" fontAlgn="auto" latinLnBrk="0" hangingPunct="1">
              <a:lnSpc>
                <a:spcPct val="100000"/>
              </a:lnSpc>
              <a:spcBef>
                <a:spcPct val="0"/>
              </a:spcBef>
              <a:spcAft>
                <a:spcPct val="0"/>
              </a:spcAft>
              <a:buClrTx/>
              <a:buSzTx/>
              <a:buFontTx/>
              <a:buNone/>
              <a:defRPr/>
            </a:pPr>
            <a:fld id="{F8A627BE-0570-4204-9DCC-4961D4508722}"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8436" name="幻灯片图像占位符 3"/>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617855" marR="0" lvl="1"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1235075" marR="0" lvl="2"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1851025" marR="0" lvl="3"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2468880" marR="0" lvl="4"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defTabSz="1235075" rtl="0" eaLnBrk="0" fontAlgn="base" hangingPunct="0">
      <a:spcBef>
        <a:spcPct val="0"/>
      </a:spcBef>
      <a:spcAft>
        <a:spcPct val="0"/>
      </a:spcAft>
      <a:defRPr sz="1600" kern="1200">
        <a:solidFill>
          <a:schemeClr val="tx1"/>
        </a:solidFill>
        <a:latin typeface="+mn-lt"/>
        <a:ea typeface="+mn-ea"/>
        <a:cs typeface="+mn-cs"/>
      </a:defRPr>
    </a:lvl1pPr>
    <a:lvl2pPr marL="617855" algn="l" defTabSz="1235075" rtl="0" eaLnBrk="0" fontAlgn="base" hangingPunct="0">
      <a:spcBef>
        <a:spcPct val="0"/>
      </a:spcBef>
      <a:spcAft>
        <a:spcPct val="0"/>
      </a:spcAft>
      <a:defRPr sz="1600" kern="1200">
        <a:solidFill>
          <a:schemeClr val="tx1"/>
        </a:solidFill>
        <a:latin typeface="+mn-lt"/>
        <a:ea typeface="+mn-ea"/>
        <a:cs typeface="+mn-cs"/>
      </a:defRPr>
    </a:lvl2pPr>
    <a:lvl3pPr marL="1235075" algn="l" defTabSz="1235075" rtl="0" eaLnBrk="0" fontAlgn="base" hangingPunct="0">
      <a:spcBef>
        <a:spcPct val="0"/>
      </a:spcBef>
      <a:spcAft>
        <a:spcPct val="0"/>
      </a:spcAft>
      <a:defRPr sz="1600" kern="1200">
        <a:solidFill>
          <a:schemeClr val="tx1"/>
        </a:solidFill>
        <a:latin typeface="+mn-lt"/>
        <a:ea typeface="+mn-ea"/>
        <a:cs typeface="+mn-cs"/>
      </a:defRPr>
    </a:lvl3pPr>
    <a:lvl4pPr marL="1851025" algn="l" defTabSz="1235075" rtl="0" eaLnBrk="0" fontAlgn="base" hangingPunct="0">
      <a:spcBef>
        <a:spcPct val="0"/>
      </a:spcBef>
      <a:spcAft>
        <a:spcPct val="0"/>
      </a:spcAft>
      <a:defRPr sz="1600" kern="1200">
        <a:solidFill>
          <a:schemeClr val="tx1"/>
        </a:solidFill>
        <a:latin typeface="+mn-lt"/>
        <a:ea typeface="+mn-ea"/>
        <a:cs typeface="+mn-cs"/>
      </a:defRPr>
    </a:lvl4pPr>
    <a:lvl5pPr marL="2468880" algn="l" defTabSz="1235075" rtl="0" eaLnBrk="0" fontAlgn="base" hangingPunct="0">
      <a:spcBef>
        <a:spcPct val="0"/>
      </a:spcBef>
      <a:spcAft>
        <a:spcPct val="0"/>
      </a:spcAft>
      <a:defRPr sz="1600" kern="1200">
        <a:solidFill>
          <a:schemeClr val="tx1"/>
        </a:solidFill>
        <a:latin typeface="+mn-lt"/>
        <a:ea typeface="+mn-ea"/>
        <a:cs typeface="+mn-cs"/>
      </a:defRPr>
    </a:lvl5pPr>
    <a:lvl6pPr marL="3086100" algn="l" defTabSz="1234440" rtl="0" eaLnBrk="1" latinLnBrk="0" hangingPunct="1">
      <a:defRPr sz="1600" kern="1200">
        <a:solidFill>
          <a:schemeClr val="tx1"/>
        </a:solidFill>
        <a:latin typeface="+mn-lt"/>
        <a:ea typeface="+mn-ea"/>
        <a:cs typeface="+mn-cs"/>
      </a:defRPr>
    </a:lvl6pPr>
    <a:lvl7pPr marL="3703320" algn="l" defTabSz="1234440" rtl="0" eaLnBrk="1" latinLnBrk="0" hangingPunct="1">
      <a:defRPr sz="1600" kern="1200">
        <a:solidFill>
          <a:schemeClr val="tx1"/>
        </a:solidFill>
        <a:latin typeface="+mn-lt"/>
        <a:ea typeface="+mn-ea"/>
        <a:cs typeface="+mn-cs"/>
      </a:defRPr>
    </a:lvl7pPr>
    <a:lvl8pPr marL="4320540" algn="l" defTabSz="1234440" rtl="0" eaLnBrk="1" latinLnBrk="0" hangingPunct="1">
      <a:defRPr sz="1600" kern="1200">
        <a:solidFill>
          <a:schemeClr val="tx1"/>
        </a:solidFill>
        <a:latin typeface="+mn-lt"/>
        <a:ea typeface="+mn-ea"/>
        <a:cs typeface="+mn-cs"/>
      </a:defRPr>
    </a:lvl8pPr>
    <a:lvl9pPr marL="4937760" algn="l" defTabSz="12344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miter/>
          </a:ln>
        </p:spPr>
      </p:sp>
      <p:sp>
        <p:nvSpPr>
          <p:cNvPr id="2048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miter/>
          </a:ln>
        </p:spPr>
      </p:sp>
      <p:sp>
        <p:nvSpPr>
          <p:cNvPr id="2048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7556500"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12298"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5745163"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12298"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5745163"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6154"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8202"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5745163"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1026"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1027"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2050"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2051"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3074"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3075"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3074"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3075"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image" Target="../media/image21.png"/><Relationship Id="rId3" Type="http://schemas.openxmlformats.org/officeDocument/2006/relationships/tags" Target="../tags/tag15.xml"/><Relationship Id="rId2" Type="http://schemas.openxmlformats.org/officeDocument/2006/relationships/image" Target="../media/image20.png"/><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24.png"/><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xml"/><Relationship Id="rId2" Type="http://schemas.openxmlformats.org/officeDocument/2006/relationships/image" Target="../media/image31.png"/><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tags" Target="../tags/tag5.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38.wmf"/><Relationship Id="rId1" Type="http://schemas.openxmlformats.org/officeDocument/2006/relationships/package" Target="../embeddings/Workbook1.xlsx"/></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84"/>
          <p:cNvGrpSpPr/>
          <p:nvPr/>
        </p:nvGrpSpPr>
        <p:grpSpPr>
          <a:xfrm>
            <a:off x="1165357" y="1715625"/>
            <a:ext cx="999267" cy="999267"/>
            <a:chOff x="304800" y="673100"/>
            <a:chExt cx="4000500" cy="4000500"/>
          </a:xfrm>
          <a:solidFill>
            <a:schemeClr val="accent3"/>
          </a:solidFill>
          <a:effectLst>
            <a:outerShdw blurRad="444500" dist="254000" dir="6840000" algn="tr" rotWithShape="0">
              <a:prstClr val="black">
                <a:alpha val="24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sp>
        <p:nvSpPr>
          <p:cNvPr id="41" name="矩形 40"/>
          <p:cNvSpPr/>
          <p:nvPr/>
        </p:nvSpPr>
        <p:spPr>
          <a:xfrm>
            <a:off x="0" y="7448550"/>
            <a:ext cx="14082713" cy="69850"/>
          </a:xfrm>
          <a:prstGeom prst="rect">
            <a:avLst/>
          </a:prstGeom>
          <a:solidFill>
            <a:schemeClr val="accent6">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9460" name="TextBox 74"/>
          <p:cNvSpPr txBox="1"/>
          <p:nvPr/>
        </p:nvSpPr>
        <p:spPr>
          <a:xfrm>
            <a:off x="3486785" y="2526030"/>
            <a:ext cx="9655175" cy="1938020"/>
          </a:xfrm>
          <a:prstGeom prst="rect">
            <a:avLst/>
          </a:prstGeom>
          <a:noFill/>
          <a:ln w="9525">
            <a:noFill/>
          </a:ln>
        </p:spPr>
        <p:txBody>
          <a:bodyPr wrap="square" anchor="t" anchorCtr="0">
            <a:spAutoFit/>
          </a:bodyPr>
          <a:p>
            <a:pPr algn="l"/>
            <a:r>
              <a:rPr lang="zh-CN" altLang="en-US" sz="4000" b="1" dirty="0">
                <a:solidFill>
                  <a:schemeClr val="accent1"/>
                </a:solidFill>
                <a:latin typeface="微软雅黑" panose="020B0503020204020204" pitchFamily="34" charset="-122"/>
                <a:ea typeface="微软雅黑" panose="020B0503020204020204" pitchFamily="34" charset="-122"/>
              </a:rPr>
              <a:t>培训开始前请修改昵称：公司简称+姓名（安兆—***）</a:t>
            </a:r>
            <a:endParaRPr lang="zh-CN" altLang="en-US" sz="4000" b="1" dirty="0">
              <a:solidFill>
                <a:schemeClr val="accent1"/>
              </a:solidFill>
              <a:latin typeface="微软雅黑" panose="020B0503020204020204" pitchFamily="34" charset="-122"/>
              <a:ea typeface="微软雅黑" panose="020B0503020204020204" pitchFamily="34" charset="-122"/>
            </a:endParaRPr>
          </a:p>
          <a:p>
            <a:pPr algn="ctr"/>
            <a:r>
              <a:rPr lang="zh-CN" altLang="en-US" sz="4000" b="1" dirty="0">
                <a:solidFill>
                  <a:schemeClr val="accent1"/>
                </a:solidFill>
                <a:latin typeface="微软雅黑" panose="020B0503020204020204" pitchFamily="34" charset="-122"/>
                <a:ea typeface="微软雅黑" panose="020B0503020204020204" pitchFamily="34" charset="-122"/>
              </a:rPr>
              <a:t>培训开始时间：</a:t>
            </a:r>
            <a:r>
              <a:rPr lang="en-US" altLang="zh-CN" sz="4000" b="1" dirty="0">
                <a:solidFill>
                  <a:schemeClr val="accent1"/>
                </a:solidFill>
                <a:latin typeface="微软雅黑" panose="020B0503020204020204" pitchFamily="34" charset="-122"/>
                <a:ea typeface="微软雅黑" panose="020B0503020204020204" pitchFamily="34" charset="-122"/>
              </a:rPr>
              <a:t>14:30</a:t>
            </a:r>
            <a:endParaRPr lang="en-US" altLang="zh-CN" sz="4000" b="1" dirty="0">
              <a:solidFill>
                <a:schemeClr val="accent1"/>
              </a:solidFill>
              <a:latin typeface="微软雅黑" panose="020B0503020204020204" pitchFamily="34" charset="-122"/>
              <a:ea typeface="微软雅黑" panose="020B0503020204020204" pitchFamily="34" charset="-122"/>
            </a:endParaRPr>
          </a:p>
        </p:txBody>
      </p:sp>
      <p:sp>
        <p:nvSpPr>
          <p:cNvPr id="50" name="椭圆 49"/>
          <p:cNvSpPr/>
          <p:nvPr/>
        </p:nvSpPr>
        <p:spPr>
          <a:xfrm>
            <a:off x="12401403" y="1093717"/>
            <a:ext cx="515613" cy="51562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1" name="椭圆 50"/>
          <p:cNvSpPr/>
          <p:nvPr/>
        </p:nvSpPr>
        <p:spPr>
          <a:xfrm>
            <a:off x="12824919" y="136617"/>
            <a:ext cx="282849" cy="28284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1"/>
          <p:cNvGrpSpPr/>
          <p:nvPr/>
        </p:nvGrpSpPr>
        <p:grpSpPr>
          <a:xfrm>
            <a:off x="13599534" y="1401307"/>
            <a:ext cx="226229" cy="226229"/>
            <a:chOff x="304800" y="673100"/>
            <a:chExt cx="4000500" cy="4000500"/>
          </a:xfrm>
          <a:solidFill>
            <a:schemeClr val="accent3"/>
          </a:solidFill>
          <a:effectLst>
            <a:outerShdw blurRad="381000" dist="152400" dir="8100000" algn="tr" rotWithShape="0">
              <a:prstClr val="black">
                <a:alpha val="7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sp>
          <p:nvSpPr>
            <p:cNvPr id="54" name="椭圆 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grpSp>
        <p:nvGrpSpPr>
          <p:cNvPr id="4" name="组合 54"/>
          <p:cNvGrpSpPr/>
          <p:nvPr/>
        </p:nvGrpSpPr>
        <p:grpSpPr>
          <a:xfrm>
            <a:off x="13341834" y="527895"/>
            <a:ext cx="296371" cy="296371"/>
            <a:chOff x="304800" y="673100"/>
            <a:chExt cx="4000500" cy="4000500"/>
          </a:xfrm>
          <a:effectLst>
            <a:outerShdw blurRad="381000" dist="152400" dir="8100000" algn="tr" rotWithShape="0">
              <a:prstClr val="black">
                <a:alpha val="7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57" name="椭圆 5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5" name="组合 57"/>
          <p:cNvGrpSpPr/>
          <p:nvPr/>
        </p:nvGrpSpPr>
        <p:grpSpPr>
          <a:xfrm>
            <a:off x="11938811" y="127437"/>
            <a:ext cx="420366" cy="420371"/>
            <a:chOff x="304800" y="673100"/>
            <a:chExt cx="4000500" cy="4000500"/>
          </a:xfrm>
          <a:solidFill>
            <a:schemeClr val="accent4"/>
          </a:solidFill>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0" name="椭圆 5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61" name="椭圆 60"/>
          <p:cNvSpPr/>
          <p:nvPr/>
        </p:nvSpPr>
        <p:spPr>
          <a:xfrm>
            <a:off x="13458107" y="2187068"/>
            <a:ext cx="141422" cy="1414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nvGrpSpPr>
          <p:cNvPr id="6" name="组合 81"/>
          <p:cNvGrpSpPr/>
          <p:nvPr/>
        </p:nvGrpSpPr>
        <p:grpSpPr>
          <a:xfrm>
            <a:off x="1741343" y="1048532"/>
            <a:ext cx="802398" cy="802398"/>
            <a:chOff x="304800" y="673100"/>
            <a:chExt cx="4000500" cy="4000500"/>
          </a:xfrm>
          <a:solidFill>
            <a:schemeClr val="accent1"/>
          </a:solidFill>
          <a:effectLst>
            <a:outerShdw blurRad="444500" dist="254000" dir="6840000" algn="tr" rotWithShape="0">
              <a:prstClr val="black">
                <a:alpha val="24000"/>
              </a:prstClr>
            </a:outerShdw>
          </a:effectLst>
        </p:grpSpPr>
        <p:sp>
          <p:nvSpPr>
            <p:cNvPr id="83" name="同心圆 8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4" name="椭圆 8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7" name="组合 90"/>
          <p:cNvGrpSpPr/>
          <p:nvPr/>
        </p:nvGrpSpPr>
        <p:grpSpPr>
          <a:xfrm>
            <a:off x="3475331" y="1057686"/>
            <a:ext cx="516029" cy="516029"/>
            <a:chOff x="304800" y="673100"/>
            <a:chExt cx="4000500" cy="4000500"/>
          </a:xfrm>
          <a:solidFill>
            <a:schemeClr val="accent2"/>
          </a:solidFill>
          <a:effectLst>
            <a:outerShdw blurRad="444500" dist="254000" dir="6840000" algn="tr" rotWithShape="0">
              <a:prstClr val="black">
                <a:alpha val="24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3" name="椭圆 9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8" name="组合 93"/>
          <p:cNvGrpSpPr/>
          <p:nvPr/>
        </p:nvGrpSpPr>
        <p:grpSpPr>
          <a:xfrm>
            <a:off x="107292" y="2001961"/>
            <a:ext cx="748150" cy="748145"/>
            <a:chOff x="304800" y="673100"/>
            <a:chExt cx="4000500" cy="4000500"/>
          </a:xfrm>
          <a:effectLst>
            <a:outerShdw blurRad="444500" dist="254000" dir="6840000" algn="tr" rotWithShape="0">
              <a:prstClr val="black">
                <a:alpha val="24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9" name="组合 96"/>
          <p:cNvGrpSpPr/>
          <p:nvPr/>
        </p:nvGrpSpPr>
        <p:grpSpPr>
          <a:xfrm>
            <a:off x="2477013" y="3261785"/>
            <a:ext cx="406273" cy="406273"/>
            <a:chOff x="304800" y="673100"/>
            <a:chExt cx="4000500" cy="4000500"/>
          </a:xfrm>
          <a:effectLst>
            <a:outerShdw blurRad="444500" dist="254000" dir="6840000" algn="tr" rotWithShape="0">
              <a:prstClr val="black">
                <a:alpha val="24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10" name="组合 99"/>
          <p:cNvGrpSpPr/>
          <p:nvPr/>
        </p:nvGrpSpPr>
        <p:grpSpPr>
          <a:xfrm>
            <a:off x="2164624" y="4223862"/>
            <a:ext cx="1166525" cy="1166525"/>
            <a:chOff x="304800" y="673100"/>
            <a:chExt cx="4000500" cy="4000500"/>
          </a:xfrm>
          <a:solidFill>
            <a:schemeClr val="accent3"/>
          </a:solidFill>
          <a:effectLst>
            <a:outerShdw blurRad="444500" dist="254000" dir="6840000" algn="tr" rotWithShape="0">
              <a:prstClr val="black">
                <a:alpha val="24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102" name="椭圆 10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spTree>
  </p:cSld>
  <p:clrMapOvr>
    <a:masterClrMapping/>
  </p:clrMapOvr>
  <p:transition spd="med" advTm="1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56515" y="1224915"/>
            <a:ext cx="13672185" cy="6318250"/>
          </a:xfrm>
          <a:prstGeom prst="rect">
            <a:avLst/>
          </a:prstGeom>
        </p:spPr>
      </p:pic>
    </p:spTree>
  </p:cSld>
  <p:clrMapOvr>
    <a:masterClrMapping/>
  </p:clrMapOvr>
  <p:transition spd="slow"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.打分监测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7" name="图片 6"/>
          <p:cNvPicPr>
            <a:picLocks noChangeAspect="1"/>
          </p:cNvPicPr>
          <p:nvPr>
            <p:custDataLst>
              <p:tags r:id="rId1"/>
            </p:custDataLst>
          </p:nvPr>
        </p:nvPicPr>
        <p:blipFill>
          <a:blip r:embed="rId2"/>
          <a:stretch>
            <a:fillRect/>
          </a:stretch>
        </p:blipFill>
        <p:spPr>
          <a:xfrm>
            <a:off x="128905" y="1152525"/>
            <a:ext cx="13798550" cy="5368925"/>
          </a:xfrm>
          <a:prstGeom prst="rect">
            <a:avLst/>
          </a:prstGeom>
        </p:spPr>
      </p:pic>
    </p:spTree>
  </p:cSld>
  <p:clrMapOvr>
    <a:masterClrMapping/>
  </p:clrMapOvr>
  <p:transition spd="slow"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.打分监测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01295" y="1152525"/>
            <a:ext cx="13646785" cy="5292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.打分监测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201295" y="1152525"/>
            <a:ext cx="13632180" cy="5367020"/>
          </a:xfrm>
          <a:prstGeom prst="rect">
            <a:avLst/>
          </a:prstGeom>
        </p:spPr>
      </p:pic>
    </p:spTree>
  </p:cSld>
  <p:clrMapOvr>
    <a:masterClrMapping/>
  </p:clrMapOvr>
  <p:transition spd="slow"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.打分监测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273050" y="1224280"/>
            <a:ext cx="13412470" cy="4862195"/>
          </a:xfrm>
          <a:prstGeom prst="rect">
            <a:avLst/>
          </a:prstGeom>
        </p:spPr>
      </p:pic>
    </p:spTree>
  </p:cSld>
  <p:clrMapOvr>
    <a:masterClrMapping/>
  </p:clrMapOvr>
  <p:transition spd="slow"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.打分监测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273050" y="1152525"/>
            <a:ext cx="13328650" cy="4764405"/>
          </a:xfrm>
          <a:prstGeom prst="rect">
            <a:avLst/>
          </a:prstGeom>
        </p:spPr>
      </p:pic>
    </p:spTree>
  </p:cSld>
  <p:clrMapOvr>
    <a:masterClrMapping/>
  </p:clrMapOvr>
  <p:transition spd="slow"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3</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.采购流程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2289175" y="1152525"/>
            <a:ext cx="9441815" cy="6559550"/>
          </a:xfrm>
          <a:prstGeom prst="rect">
            <a:avLst/>
          </a:prstGeom>
        </p:spPr>
      </p:pic>
    </p:spTree>
  </p:cSld>
  <p:clrMapOvr>
    <a:masterClrMapping/>
  </p:clrMapOvr>
  <p:transition spd="slow"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3</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.采购流程</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1567180" y="1224280"/>
            <a:ext cx="9916795" cy="6231255"/>
          </a:xfrm>
          <a:prstGeom prst="rect">
            <a:avLst/>
          </a:prstGeom>
        </p:spPr>
      </p:pic>
    </p:spTree>
  </p:cSld>
  <p:clrMapOvr>
    <a:masterClrMapping/>
  </p:clrMapOvr>
  <p:transition spd="slow"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4</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.质量问题</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100" name="文本框 99"/>
          <p:cNvSpPr txBox="1"/>
          <p:nvPr/>
        </p:nvSpPr>
        <p:spPr>
          <a:xfrm>
            <a:off x="936625" y="1468755"/>
            <a:ext cx="11837670" cy="2584450"/>
          </a:xfrm>
          <a:prstGeom prst="rect">
            <a:avLst/>
          </a:prstGeom>
          <a:noFill/>
          <a:ln w="9525">
            <a:noFill/>
          </a:ln>
        </p:spPr>
        <p:txBody>
          <a:bodyPr wrap="square">
            <a:spAutoFit/>
          </a:bodyPr>
          <a:p>
            <a:pPr indent="304800"/>
            <a:r>
              <a:rPr lang="en-US" altLang="zh-CN" sz="1800">
                <a:latin typeface="微软雅黑" panose="020B0503020204020204" pitchFamily="34" charset="-122"/>
              </a:rPr>
              <a:t>  </a:t>
            </a:r>
            <a:r>
              <a:rPr lang="zh-CN" sz="1800">
                <a:latin typeface="微软雅黑" panose="020B0503020204020204" pitchFamily="34" charset="-122"/>
              </a:rPr>
              <a:t>评委签章环节，系统已生成评标报告及附表。此时评委如需退回评审程序，修改评审结论（赋分）。代理机构重置后，需删除系统已生成的评标报告及附表。举例如下：例：①推荐中标候选人后，评委需修改详细评审打分；②代理机构重置评审，评委重新打分并保存；③重新排名并推荐中标候选人；</a:t>
            </a:r>
            <a:r>
              <a:rPr lang="en-US" sz="1800">
                <a:latin typeface="微软雅黑" panose="020B0503020204020204" pitchFamily="34" charset="-122"/>
              </a:rPr>
              <a:t>④</a:t>
            </a:r>
            <a:r>
              <a:rPr lang="zh-CN" sz="1800">
                <a:solidFill>
                  <a:srgbClr val="FF0000"/>
                </a:solidFill>
                <a:latin typeface="微软雅黑" panose="020B0503020204020204" pitchFamily="34" charset="-122"/>
              </a:rPr>
              <a:t>评委签章环节，删除评标报告、详细评审汇总表、最终排名、评委个人打分表等受评委重新打分后结果发生变化的附表</a:t>
            </a:r>
            <a:r>
              <a:rPr lang="zh-CN" sz="1800">
                <a:latin typeface="微软雅黑" panose="020B0503020204020204" pitchFamily="34" charset="-122"/>
              </a:rPr>
              <a:t>；⑤查看并核对系统新生成的评标报告、详细评审汇总表等附表。</a:t>
            </a:r>
            <a:endParaRPr lang="zh-CN" altLang="en-US" sz="1800">
              <a:latin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4</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.质量问题</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457"/>
          <p:cNvPicPr>
            <a:picLocks noChangeAspect="1"/>
          </p:cNvPicPr>
          <p:nvPr>
            <p:custDataLst>
              <p:tags r:id="rId1"/>
            </p:custDataLst>
          </p:nvPr>
        </p:nvPicPr>
        <p:blipFill>
          <a:blip r:embed="rId2"/>
          <a:stretch>
            <a:fillRect/>
          </a:stretch>
        </p:blipFill>
        <p:spPr>
          <a:xfrm>
            <a:off x="416560" y="1296670"/>
            <a:ext cx="6747510" cy="2998470"/>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7401560" y="1296670"/>
            <a:ext cx="6255385" cy="6168390"/>
          </a:xfrm>
          <a:prstGeom prst="rect">
            <a:avLst/>
          </a:prstGeom>
        </p:spPr>
      </p:pic>
    </p:spTree>
  </p:cSld>
  <p:clrMapOvr>
    <a:masterClrMapping/>
  </p:clrMapOvr>
  <p:transition spd="slow"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84"/>
          <p:cNvGrpSpPr/>
          <p:nvPr/>
        </p:nvGrpSpPr>
        <p:grpSpPr>
          <a:xfrm>
            <a:off x="1165357" y="1715625"/>
            <a:ext cx="999267" cy="999267"/>
            <a:chOff x="304800" y="673100"/>
            <a:chExt cx="4000500" cy="4000500"/>
          </a:xfrm>
          <a:solidFill>
            <a:schemeClr val="accent3"/>
          </a:solidFill>
          <a:effectLst>
            <a:outerShdw blurRad="444500" dist="254000" dir="6840000" algn="tr" rotWithShape="0">
              <a:prstClr val="black">
                <a:alpha val="24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sp>
        <p:nvSpPr>
          <p:cNvPr id="41" name="矩形 40"/>
          <p:cNvSpPr/>
          <p:nvPr/>
        </p:nvSpPr>
        <p:spPr>
          <a:xfrm>
            <a:off x="0" y="7448550"/>
            <a:ext cx="14082713" cy="69850"/>
          </a:xfrm>
          <a:prstGeom prst="rect">
            <a:avLst/>
          </a:prstGeom>
          <a:solidFill>
            <a:schemeClr val="accent6">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74" name="TextBox 73"/>
          <p:cNvSpPr txBox="1">
            <a:spLocks noChangeArrowheads="1"/>
          </p:cNvSpPr>
          <p:nvPr/>
        </p:nvSpPr>
        <p:spPr bwMode="auto">
          <a:xfrm>
            <a:off x="4852988" y="4286250"/>
            <a:ext cx="7543800" cy="1210945"/>
          </a:xfrm>
          <a:prstGeom prst="rect">
            <a:avLst/>
          </a:prstGeom>
          <a:noFill/>
          <a:ln>
            <a:noFill/>
          </a:ln>
        </p:spPr>
        <p:txBody>
          <a:bodyPr>
            <a:spAutoFit/>
          </a:bodyPr>
          <a:lstStyle>
            <a:lvl1pPr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微软雅黑" panose="020B0503020204020204" pitchFamily="34" charset="-122"/>
              </a:defRPr>
            </a:lvl1pPr>
            <a:lvl2pPr marL="742950" indent="-285750" eaLnBrk="0" hangingPunct="0">
              <a:spcBef>
                <a:spcPct val="20000"/>
              </a:spcBef>
              <a:buFont typeface="Arial" panose="020B0604020202020204" pitchFamily="34" charset="0"/>
              <a:buChar char="–"/>
              <a:defRPr sz="3900">
                <a:solidFill>
                  <a:schemeClr val="tx1"/>
                </a:solidFill>
                <a:latin typeface="Calibri" panose="020F0502020204030204" pitchFamily="34" charset="0"/>
                <a:ea typeface="微软雅黑" panose="020B0503020204020204" pitchFamily="34" charset="-122"/>
              </a:defRPr>
            </a:lvl2pPr>
            <a:lvl3pPr marL="11430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3pPr>
            <a:lvl4pPr marL="16002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4pPr>
            <a:lvl5pPr marL="20574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5pPr>
            <a:lvl6pPr marL="25146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6pPr>
            <a:lvl7pPr marL="29718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7pPr>
            <a:lvl8pPr marL="34290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8pPr>
            <a:lvl9pPr marL="38862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9pPr>
          </a:lstStyle>
          <a:p>
            <a:pPr marL="0" marR="0" lvl="0" indent="0" algn="ctr" defTabSz="1235075"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accent1"/>
                </a:solidFill>
                <a:effectLst/>
                <a:uLnTx/>
                <a:uFillTx/>
                <a:latin typeface="+mn-ea"/>
                <a:ea typeface="+mn-ea"/>
                <a:cs typeface="+mn-cs"/>
              </a:rPr>
              <a:t>平台运营部</a:t>
            </a:r>
            <a:r>
              <a:rPr kumimoji="0" lang="en-US" altLang="zh-CN" sz="2800" b="0" i="0" u="none" strike="noStrike" kern="1200" cap="none" spc="0" normalizeH="0" baseline="0" noProof="0">
                <a:ln>
                  <a:noFill/>
                </a:ln>
                <a:solidFill>
                  <a:schemeClr val="accent1"/>
                </a:solidFill>
                <a:effectLst/>
                <a:uLnTx/>
                <a:uFillTx/>
                <a:latin typeface="+mn-ea"/>
                <a:ea typeface="+mn-ea"/>
                <a:cs typeface="+mn-cs"/>
              </a:rPr>
              <a:t>   </a:t>
            </a:r>
            <a:endParaRPr kumimoji="0" lang="zh-CN" altLang="en-US" sz="2800" b="0" i="0" u="none" strike="noStrike" kern="1200" cap="none" spc="0" normalizeH="0" baseline="0" noProof="0">
              <a:ln>
                <a:noFill/>
              </a:ln>
              <a:solidFill>
                <a:schemeClr val="accent1"/>
              </a:solidFill>
              <a:effectLst/>
              <a:uLnTx/>
              <a:uFillTx/>
              <a:latin typeface="+mn-ea"/>
              <a:ea typeface="+mn-ea"/>
              <a:cs typeface="+mn-cs"/>
            </a:endParaRPr>
          </a:p>
          <a:p>
            <a:pPr marL="0" marR="0" lvl="0" indent="0" algn="ctr" defTabSz="1235075" rtl="0" eaLnBrk="1" fontAlgn="base" latinLnBrk="0" hangingPunct="1">
              <a:lnSpc>
                <a:spcPct val="13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accent1"/>
                </a:solidFill>
                <a:effectLst/>
                <a:uLnTx/>
                <a:uFillTx/>
                <a:latin typeface="+mn-ea"/>
                <a:ea typeface="+mn-ea"/>
                <a:cs typeface="+mn-cs"/>
              </a:rPr>
              <a:t>2023</a:t>
            </a:r>
            <a:r>
              <a:rPr kumimoji="0" lang="zh-CN" altLang="en-US" sz="2800" b="0" i="0" u="none" strike="noStrike" kern="1200" cap="none" spc="0" normalizeH="0" baseline="0" noProof="0">
                <a:ln>
                  <a:noFill/>
                </a:ln>
                <a:solidFill>
                  <a:schemeClr val="accent1"/>
                </a:solidFill>
                <a:effectLst/>
                <a:uLnTx/>
                <a:uFillTx/>
                <a:latin typeface="+mn-ea"/>
                <a:ea typeface="+mn-ea"/>
                <a:cs typeface="+mn-cs"/>
              </a:rPr>
              <a:t>年</a:t>
            </a:r>
            <a:r>
              <a:rPr kumimoji="0" lang="en-US" altLang="zh-CN" sz="2800" b="0" i="0" u="none" strike="noStrike" kern="1200" cap="none" spc="0" normalizeH="0" baseline="0" noProof="0">
                <a:ln>
                  <a:noFill/>
                </a:ln>
                <a:solidFill>
                  <a:schemeClr val="accent1"/>
                </a:solidFill>
                <a:effectLst/>
                <a:uLnTx/>
                <a:uFillTx/>
                <a:latin typeface="+mn-ea"/>
                <a:ea typeface="+mn-ea"/>
                <a:cs typeface="+mn-cs"/>
              </a:rPr>
              <a:t>2</a:t>
            </a:r>
            <a:r>
              <a:rPr kumimoji="0" lang="zh-CN" altLang="en-US" sz="2800" b="0" i="0" u="none" strike="noStrike" kern="1200" cap="none" spc="0" normalizeH="0" baseline="0" noProof="0">
                <a:ln>
                  <a:noFill/>
                </a:ln>
                <a:solidFill>
                  <a:schemeClr val="accent1"/>
                </a:solidFill>
                <a:effectLst/>
                <a:uLnTx/>
                <a:uFillTx/>
                <a:latin typeface="+mn-ea"/>
                <a:ea typeface="+mn-ea"/>
                <a:cs typeface="+mn-cs"/>
              </a:rPr>
              <a:t>月</a:t>
            </a:r>
            <a:endParaRPr kumimoji="0" lang="zh-CN" altLang="en-US" sz="2800" b="0" i="0" u="none" strike="noStrike" kern="1200" cap="none" spc="0" normalizeH="0" baseline="0" noProof="0">
              <a:ln>
                <a:noFill/>
              </a:ln>
              <a:solidFill>
                <a:schemeClr val="accent1"/>
              </a:solidFill>
              <a:effectLst/>
              <a:uLnTx/>
              <a:uFillTx/>
              <a:latin typeface="+mn-ea"/>
              <a:ea typeface="+mn-ea"/>
              <a:cs typeface="+mn-cs"/>
            </a:endParaRPr>
          </a:p>
        </p:txBody>
      </p:sp>
      <p:sp>
        <p:nvSpPr>
          <p:cNvPr id="19460" name="TextBox 74"/>
          <p:cNvSpPr txBox="1"/>
          <p:nvPr/>
        </p:nvSpPr>
        <p:spPr>
          <a:xfrm>
            <a:off x="3873500" y="1541145"/>
            <a:ext cx="9147175" cy="2306955"/>
          </a:xfrm>
          <a:prstGeom prst="rect">
            <a:avLst/>
          </a:prstGeom>
          <a:noFill/>
          <a:ln w="9525">
            <a:noFill/>
          </a:ln>
        </p:spPr>
        <p:txBody>
          <a:bodyPr anchor="t" anchorCtr="0">
            <a:spAutoFit/>
          </a:bodyPr>
          <a:p>
            <a:pPr algn="dist"/>
            <a:r>
              <a:rPr lang="zh-CN" altLang="en-US" sz="4800" b="1" dirty="0">
                <a:solidFill>
                  <a:schemeClr val="accent1"/>
                </a:solidFill>
                <a:latin typeface="微软雅黑" panose="020B0503020204020204" pitchFamily="34" charset="-122"/>
                <a:ea typeface="微软雅黑" panose="020B0503020204020204" pitchFamily="34" charset="-122"/>
              </a:rPr>
              <a:t>水利部淮河水利委员会•安徽省水利厅电子交易平台</a:t>
            </a:r>
            <a:endParaRPr lang="zh-CN" altLang="en-US" sz="4800" b="1" dirty="0">
              <a:solidFill>
                <a:schemeClr val="accent1"/>
              </a:solidFill>
              <a:latin typeface="微软雅黑" panose="020B0503020204020204" pitchFamily="34" charset="-122"/>
              <a:ea typeface="微软雅黑" panose="020B0503020204020204" pitchFamily="34" charset="-122"/>
            </a:endParaRPr>
          </a:p>
          <a:p>
            <a:pPr algn="dist"/>
            <a:r>
              <a:rPr lang="zh-CN" altLang="en-US" sz="4800" b="1" dirty="0">
                <a:solidFill>
                  <a:schemeClr val="accent1"/>
                </a:solidFill>
                <a:latin typeface="微软雅黑" panose="020B0503020204020204" pitchFamily="34" charset="-122"/>
                <a:ea typeface="微软雅黑" panose="020B0503020204020204" pitchFamily="34" charset="-122"/>
              </a:rPr>
              <a:t>202</a:t>
            </a:r>
            <a:r>
              <a:rPr lang="en-US" altLang="zh-CN" sz="4800" b="1" dirty="0">
                <a:solidFill>
                  <a:schemeClr val="accent1"/>
                </a:solidFill>
                <a:latin typeface="微软雅黑" panose="020B0503020204020204" pitchFamily="34" charset="-122"/>
                <a:ea typeface="微软雅黑" panose="020B0503020204020204" pitchFamily="34" charset="-122"/>
              </a:rPr>
              <a:t>3</a:t>
            </a:r>
            <a:r>
              <a:rPr lang="zh-CN" altLang="en-US" sz="4800" b="1" dirty="0">
                <a:solidFill>
                  <a:schemeClr val="accent1"/>
                </a:solidFill>
                <a:latin typeface="微软雅黑" panose="020B0503020204020204" pitchFamily="34" charset="-122"/>
                <a:ea typeface="微软雅黑" panose="020B0503020204020204" pitchFamily="34" charset="-122"/>
              </a:rPr>
              <a:t>年第</a:t>
            </a:r>
            <a:r>
              <a:rPr lang="zh-CN" altLang="en-US" sz="4800" b="1" dirty="0">
                <a:solidFill>
                  <a:schemeClr val="accent1"/>
                </a:solidFill>
                <a:latin typeface="微软雅黑" panose="020B0503020204020204" pitchFamily="34" charset="-122"/>
                <a:ea typeface="微软雅黑" panose="020B0503020204020204" pitchFamily="34" charset="-122"/>
              </a:rPr>
              <a:t>一批线上培训</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4700588" y="4195763"/>
            <a:ext cx="7847013" cy="0"/>
          </a:xfrm>
          <a:prstGeom prst="line">
            <a:avLst/>
          </a:prstGeom>
          <a:ln w="38100" cmpd="thickThi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2401403" y="1093717"/>
            <a:ext cx="515613" cy="51562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1" name="椭圆 50"/>
          <p:cNvSpPr/>
          <p:nvPr/>
        </p:nvSpPr>
        <p:spPr>
          <a:xfrm>
            <a:off x="12824919" y="136617"/>
            <a:ext cx="282849" cy="28284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1"/>
          <p:cNvGrpSpPr/>
          <p:nvPr/>
        </p:nvGrpSpPr>
        <p:grpSpPr>
          <a:xfrm>
            <a:off x="13599534" y="1401307"/>
            <a:ext cx="226229" cy="226229"/>
            <a:chOff x="304800" y="673100"/>
            <a:chExt cx="4000500" cy="4000500"/>
          </a:xfrm>
          <a:solidFill>
            <a:schemeClr val="accent3"/>
          </a:solidFill>
          <a:effectLst>
            <a:outerShdw blurRad="381000" dist="152400" dir="8100000" algn="tr" rotWithShape="0">
              <a:prstClr val="black">
                <a:alpha val="7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sp>
          <p:nvSpPr>
            <p:cNvPr id="54" name="椭圆 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grpSp>
        <p:nvGrpSpPr>
          <p:cNvPr id="4" name="组合 54"/>
          <p:cNvGrpSpPr/>
          <p:nvPr/>
        </p:nvGrpSpPr>
        <p:grpSpPr>
          <a:xfrm>
            <a:off x="13341834" y="527895"/>
            <a:ext cx="296371" cy="296371"/>
            <a:chOff x="304800" y="673100"/>
            <a:chExt cx="4000500" cy="4000500"/>
          </a:xfrm>
          <a:effectLst>
            <a:outerShdw blurRad="381000" dist="152400" dir="8100000" algn="tr" rotWithShape="0">
              <a:prstClr val="black">
                <a:alpha val="7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57" name="椭圆 5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5" name="组合 57"/>
          <p:cNvGrpSpPr/>
          <p:nvPr/>
        </p:nvGrpSpPr>
        <p:grpSpPr>
          <a:xfrm>
            <a:off x="11938811" y="127437"/>
            <a:ext cx="420366" cy="420371"/>
            <a:chOff x="304800" y="673100"/>
            <a:chExt cx="4000500" cy="4000500"/>
          </a:xfrm>
          <a:solidFill>
            <a:schemeClr val="accent4"/>
          </a:solidFill>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0" name="椭圆 5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61" name="椭圆 60"/>
          <p:cNvSpPr/>
          <p:nvPr/>
        </p:nvSpPr>
        <p:spPr>
          <a:xfrm>
            <a:off x="13458107" y="2187068"/>
            <a:ext cx="141422" cy="1414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nvGrpSpPr>
          <p:cNvPr id="6" name="组合 81"/>
          <p:cNvGrpSpPr/>
          <p:nvPr/>
        </p:nvGrpSpPr>
        <p:grpSpPr>
          <a:xfrm>
            <a:off x="1741343" y="1048532"/>
            <a:ext cx="802398" cy="802398"/>
            <a:chOff x="304800" y="673100"/>
            <a:chExt cx="4000500" cy="4000500"/>
          </a:xfrm>
          <a:solidFill>
            <a:schemeClr val="accent1"/>
          </a:solidFill>
          <a:effectLst>
            <a:outerShdw blurRad="444500" dist="254000" dir="6840000" algn="tr" rotWithShape="0">
              <a:prstClr val="black">
                <a:alpha val="24000"/>
              </a:prstClr>
            </a:outerShdw>
          </a:effectLst>
        </p:grpSpPr>
        <p:sp>
          <p:nvSpPr>
            <p:cNvPr id="83" name="同心圆 8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4" name="椭圆 8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7" name="组合 90"/>
          <p:cNvGrpSpPr/>
          <p:nvPr/>
        </p:nvGrpSpPr>
        <p:grpSpPr>
          <a:xfrm>
            <a:off x="3475331" y="1057686"/>
            <a:ext cx="516029" cy="516029"/>
            <a:chOff x="304800" y="673100"/>
            <a:chExt cx="4000500" cy="4000500"/>
          </a:xfrm>
          <a:solidFill>
            <a:schemeClr val="accent2"/>
          </a:solidFill>
          <a:effectLst>
            <a:outerShdw blurRad="444500" dist="254000" dir="6840000" algn="tr" rotWithShape="0">
              <a:prstClr val="black">
                <a:alpha val="24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3" name="椭圆 9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8" name="组合 93"/>
          <p:cNvGrpSpPr/>
          <p:nvPr/>
        </p:nvGrpSpPr>
        <p:grpSpPr>
          <a:xfrm>
            <a:off x="107292" y="2001961"/>
            <a:ext cx="748150" cy="748145"/>
            <a:chOff x="304800" y="673100"/>
            <a:chExt cx="4000500" cy="4000500"/>
          </a:xfrm>
          <a:effectLst>
            <a:outerShdw blurRad="444500" dist="254000" dir="6840000" algn="tr" rotWithShape="0">
              <a:prstClr val="black">
                <a:alpha val="24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9" name="组合 96"/>
          <p:cNvGrpSpPr/>
          <p:nvPr/>
        </p:nvGrpSpPr>
        <p:grpSpPr>
          <a:xfrm>
            <a:off x="2477013" y="3261785"/>
            <a:ext cx="406273" cy="406273"/>
            <a:chOff x="304800" y="673100"/>
            <a:chExt cx="4000500" cy="4000500"/>
          </a:xfrm>
          <a:effectLst>
            <a:outerShdw blurRad="444500" dist="254000" dir="6840000" algn="tr" rotWithShape="0">
              <a:prstClr val="black">
                <a:alpha val="24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10" name="组合 99"/>
          <p:cNvGrpSpPr/>
          <p:nvPr/>
        </p:nvGrpSpPr>
        <p:grpSpPr>
          <a:xfrm>
            <a:off x="2164624" y="4223862"/>
            <a:ext cx="1166525" cy="1166525"/>
            <a:chOff x="304800" y="673100"/>
            <a:chExt cx="4000500" cy="4000500"/>
          </a:xfrm>
          <a:solidFill>
            <a:schemeClr val="accent3"/>
          </a:solidFill>
          <a:effectLst>
            <a:outerShdw blurRad="444500" dist="254000" dir="6840000" algn="tr" rotWithShape="0">
              <a:prstClr val="black">
                <a:alpha val="24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102" name="椭圆 10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cxnSp>
        <p:nvCxnSpPr>
          <p:cNvPr id="44" name="直接连接符 43"/>
          <p:cNvCxnSpPr/>
          <p:nvPr/>
        </p:nvCxnSpPr>
        <p:spPr>
          <a:xfrm>
            <a:off x="4852988" y="4111625"/>
            <a:ext cx="7543800" cy="0"/>
          </a:xfrm>
          <a:prstGeom prst="line">
            <a:avLst/>
          </a:prstGeom>
          <a:ln w="19050" cmpd="thickThi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2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875" y="2874963"/>
            <a:ext cx="14082713" cy="1492250"/>
          </a:xfrm>
          <a:prstGeom prst="rect">
            <a:avLst/>
          </a:prstGeom>
          <a:solidFill>
            <a:srgbClr val="2683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58"/>
          <p:cNvGrpSpPr/>
          <p:nvPr/>
        </p:nvGrpSpPr>
        <p:grpSpPr>
          <a:xfrm>
            <a:off x="1352961" y="6053758"/>
            <a:ext cx="452009" cy="452172"/>
            <a:chOff x="1463339" y="1072758"/>
            <a:chExt cx="1546058" cy="1546058"/>
          </a:xfrm>
          <a:effectLst>
            <a:outerShdw blurRad="330200" dist="215900" dir="6900000" sx="71000" sy="71000" algn="t" rotWithShape="0">
              <a:prstClr val="black">
                <a:alpha val="54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2" name="椭圆 61"/>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80" name="矩形 79"/>
          <p:cNvSpPr/>
          <p:nvPr/>
        </p:nvSpPr>
        <p:spPr>
          <a:xfrm>
            <a:off x="-3175" y="7518400"/>
            <a:ext cx="14082713" cy="51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0"/>
          <p:cNvGrpSpPr/>
          <p:nvPr/>
        </p:nvGrpSpPr>
        <p:grpSpPr>
          <a:xfrm>
            <a:off x="657225" y="5978525"/>
            <a:ext cx="508000" cy="508000"/>
            <a:chOff x="1517331" y="1125257"/>
            <a:chExt cx="2204282" cy="2204282"/>
          </a:xfrm>
        </p:grpSpPr>
        <p:sp>
          <p:nvSpPr>
            <p:cNvPr id="52" name="椭圆 5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3" name="椭圆 52"/>
            <p:cNvSpPr/>
            <p:nvPr/>
          </p:nvSpPr>
          <p:spPr>
            <a:xfrm>
              <a:off x="1717096" y="1325022"/>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4" name="组合 53"/>
          <p:cNvGrpSpPr/>
          <p:nvPr/>
        </p:nvGrpSpPr>
        <p:grpSpPr>
          <a:xfrm>
            <a:off x="300038" y="6580188"/>
            <a:ext cx="655637" cy="655637"/>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6" name="椭圆 55"/>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5" name="组合 56"/>
          <p:cNvGrpSpPr/>
          <p:nvPr/>
        </p:nvGrpSpPr>
        <p:grpSpPr>
          <a:xfrm>
            <a:off x="1119188" y="6638925"/>
            <a:ext cx="361950" cy="363538"/>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0" name="椭圆 59"/>
            <p:cNvSpPr/>
            <p:nvPr/>
          </p:nvSpPr>
          <p:spPr>
            <a:xfrm>
              <a:off x="1720354" y="1327399"/>
              <a:ext cx="1798230" cy="1799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82" name="TextBox 81"/>
          <p:cNvSpPr txBox="1"/>
          <p:nvPr/>
        </p:nvSpPr>
        <p:spPr>
          <a:xfrm>
            <a:off x="4737100" y="3236913"/>
            <a:ext cx="6983413" cy="768350"/>
          </a:xfrm>
          <a:prstGeom prst="rect">
            <a:avLst/>
          </a:prstGeom>
          <a:noFill/>
        </p:spPr>
        <p:txBody>
          <a:bodyPr>
            <a:spAutoFit/>
          </a:bodyPr>
          <a:lstStyle/>
          <a:p>
            <a:pPr marR="0" defTabSz="1235075" fontAlgn="auto">
              <a:buClrTx/>
              <a:buSzTx/>
              <a:buFontTx/>
              <a:defRPr/>
            </a:pPr>
            <a:r>
              <a:rPr kumimoji="0" lang="zh-CN" altLang="en-US"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一</a:t>
            </a:r>
            <a:r>
              <a:rPr kumimoji="0" lang="en-US" altLang="zh-CN"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 </a:t>
            </a:r>
            <a:r>
              <a:rPr kumimoji="0" lang="zh-CN" altLang="en-US"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业务系统</a:t>
            </a:r>
            <a:endParaRPr kumimoji="0" lang="zh-CN" altLang="en-US"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grpSp>
        <p:nvGrpSpPr>
          <p:cNvPr id="6" name="组合 58"/>
          <p:cNvGrpSpPr/>
          <p:nvPr/>
        </p:nvGrpSpPr>
        <p:grpSpPr>
          <a:xfrm>
            <a:off x="12431475" y="1082022"/>
            <a:ext cx="452009" cy="452172"/>
            <a:chOff x="1463339" y="1072758"/>
            <a:chExt cx="1546058" cy="1546058"/>
          </a:xfrm>
          <a:effectLst>
            <a:outerShdw blurRad="330200" dist="215900" dir="6900000" sx="71000" sy="71000" algn="t" rotWithShape="0">
              <a:prstClr val="black">
                <a:alpha val="54000"/>
              </a:prstClr>
            </a:outerShdw>
          </a:effectLst>
        </p:grpSpPr>
        <p:sp>
          <p:nvSpPr>
            <p:cNvPr id="38"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43" name="椭圆 42"/>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 name="组合 50"/>
          <p:cNvGrpSpPr/>
          <p:nvPr/>
        </p:nvGrpSpPr>
        <p:grpSpPr>
          <a:xfrm>
            <a:off x="12611100" y="436563"/>
            <a:ext cx="508000" cy="508000"/>
            <a:chOff x="1517331" y="1125257"/>
            <a:chExt cx="2204282" cy="2204282"/>
          </a:xfrm>
        </p:grpSpPr>
        <p:sp>
          <p:nvSpPr>
            <p:cNvPr id="49" name="椭圆 4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0" name="椭圆 49"/>
            <p:cNvSpPr/>
            <p:nvPr/>
          </p:nvSpPr>
          <p:spPr>
            <a:xfrm>
              <a:off x="1717096" y="1325018"/>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8" name="组合 53"/>
          <p:cNvGrpSpPr/>
          <p:nvPr/>
        </p:nvGrpSpPr>
        <p:grpSpPr>
          <a:xfrm>
            <a:off x="13177838" y="363538"/>
            <a:ext cx="655637" cy="655637"/>
            <a:chOff x="1517331" y="1125257"/>
            <a:chExt cx="2204282" cy="2204282"/>
          </a:xfrm>
        </p:grpSpPr>
        <p:sp>
          <p:nvSpPr>
            <p:cNvPr id="54" name="椭圆 5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7" name="椭圆 56"/>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9" name="组合 56"/>
          <p:cNvGrpSpPr/>
          <p:nvPr/>
        </p:nvGrpSpPr>
        <p:grpSpPr>
          <a:xfrm>
            <a:off x="13071475" y="1096963"/>
            <a:ext cx="363538" cy="363537"/>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4" name="椭圆 63"/>
            <p:cNvSpPr/>
            <p:nvPr/>
          </p:nvSpPr>
          <p:spPr>
            <a:xfrm>
              <a:off x="1719473" y="1327394"/>
              <a:ext cx="1799998" cy="1800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10" name="组合 11"/>
          <p:cNvGrpSpPr/>
          <p:nvPr/>
        </p:nvGrpSpPr>
        <p:grpSpPr>
          <a:xfrm>
            <a:off x="1168400" y="2147888"/>
            <a:ext cx="2768600" cy="2768600"/>
            <a:chOff x="1168079" y="2147381"/>
            <a:chExt cx="2768616" cy="2768614"/>
          </a:xfrm>
        </p:grpSpPr>
        <p:grpSp>
          <p:nvGrpSpPr>
            <p:cNvPr id="53273" name="组合 3"/>
            <p:cNvGrpSpPr/>
            <p:nvPr/>
          </p:nvGrpSpPr>
          <p:grpSpPr>
            <a:xfrm>
              <a:off x="1168079" y="2147381"/>
              <a:ext cx="2768616" cy="2768614"/>
              <a:chOff x="2013182" y="2232692"/>
              <a:chExt cx="2268537" cy="2268537"/>
            </a:xfrm>
          </p:grpSpPr>
          <p:sp>
            <p:nvSpPr>
              <p:cNvPr id="39" name="椭圆 38"/>
              <p:cNvSpPr/>
              <p:nvPr/>
            </p:nvSpPr>
            <p:spPr bwMode="auto">
              <a:xfrm>
                <a:off x="2013182" y="2232692"/>
                <a:ext cx="2268537" cy="2268537"/>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40" name="椭圆 39"/>
              <p:cNvSpPr/>
              <p:nvPr/>
            </p:nvSpPr>
            <p:spPr bwMode="auto">
              <a:xfrm>
                <a:off x="2109439" y="2328949"/>
                <a:ext cx="2076024" cy="207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53276" name="iconfont-11964-5737248"/>
            <p:cNvSpPr>
              <a:spLocks noChangeAspect="1"/>
            </p:cNvSpPr>
            <p:nvPr/>
          </p:nvSpPr>
          <p:spPr>
            <a:xfrm>
              <a:off x="1798862" y="2781200"/>
              <a:ext cx="1460021" cy="1492250"/>
            </a:xfrm>
            <a:custGeom>
              <a:avLst/>
              <a:gdLst/>
              <a:ahLst/>
              <a:cxnLst>
                <a:cxn ang="0">
                  <a:pos x="396033" y="1223414"/>
                </a:cxn>
                <a:cxn ang="0">
                  <a:pos x="396033" y="1269573"/>
                </a:cxn>
                <a:cxn ang="0">
                  <a:pos x="1287341" y="1269573"/>
                </a:cxn>
                <a:cxn ang="0">
                  <a:pos x="1287341" y="1223414"/>
                </a:cxn>
                <a:cxn ang="0">
                  <a:pos x="396033" y="1223414"/>
                </a:cxn>
                <a:cxn ang="0">
                  <a:pos x="396033" y="1038478"/>
                </a:cxn>
                <a:cxn ang="0">
                  <a:pos x="396033" y="1084639"/>
                </a:cxn>
                <a:cxn ang="0">
                  <a:pos x="1287341" y="1084639"/>
                </a:cxn>
                <a:cxn ang="0">
                  <a:pos x="1287341" y="1038478"/>
                </a:cxn>
                <a:cxn ang="0">
                  <a:pos x="396033" y="1038478"/>
                </a:cxn>
                <a:cxn ang="0">
                  <a:pos x="396033" y="853834"/>
                </a:cxn>
                <a:cxn ang="0">
                  <a:pos x="396033" y="899996"/>
                </a:cxn>
                <a:cxn ang="0">
                  <a:pos x="1287341" y="899996"/>
                </a:cxn>
                <a:cxn ang="0">
                  <a:pos x="1287341" y="853834"/>
                </a:cxn>
                <a:cxn ang="0">
                  <a:pos x="396033" y="853834"/>
                </a:cxn>
                <a:cxn ang="0">
                  <a:pos x="396033" y="668899"/>
                </a:cxn>
                <a:cxn ang="0">
                  <a:pos x="396033" y="715060"/>
                </a:cxn>
                <a:cxn ang="0">
                  <a:pos x="1287341" y="715060"/>
                </a:cxn>
                <a:cxn ang="0">
                  <a:pos x="1287341" y="668899"/>
                </a:cxn>
                <a:cxn ang="0">
                  <a:pos x="396033" y="668899"/>
                </a:cxn>
                <a:cxn ang="0">
                  <a:pos x="396033" y="484255"/>
                </a:cxn>
                <a:cxn ang="0">
                  <a:pos x="396033" y="530417"/>
                </a:cxn>
                <a:cxn ang="0">
                  <a:pos x="1287341" y="530417"/>
                </a:cxn>
                <a:cxn ang="0">
                  <a:pos x="1287341" y="484255"/>
                </a:cxn>
                <a:cxn ang="0">
                  <a:pos x="396033" y="484255"/>
                </a:cxn>
                <a:cxn ang="0">
                  <a:pos x="0" y="345685"/>
                </a:cxn>
                <a:cxn ang="0">
                  <a:pos x="177088" y="345685"/>
                </a:cxn>
                <a:cxn ang="0">
                  <a:pos x="177088" y="1492250"/>
                </a:cxn>
                <a:cxn ang="0">
                  <a:pos x="0" y="1492250"/>
                </a:cxn>
                <a:cxn ang="0">
                  <a:pos x="0" y="345685"/>
                </a:cxn>
                <a:cxn ang="0">
                  <a:pos x="396033" y="299322"/>
                </a:cxn>
                <a:cxn ang="0">
                  <a:pos x="396033" y="345773"/>
                </a:cxn>
                <a:cxn ang="0">
                  <a:pos x="1287341" y="345773"/>
                </a:cxn>
                <a:cxn ang="0">
                  <a:pos x="1287341" y="299322"/>
                </a:cxn>
                <a:cxn ang="0">
                  <a:pos x="396033" y="299322"/>
                </a:cxn>
                <a:cxn ang="0">
                  <a:pos x="223353" y="0"/>
                </a:cxn>
                <a:cxn ang="0">
                  <a:pos x="1460021" y="0"/>
                </a:cxn>
                <a:cxn ang="0">
                  <a:pos x="1460021" y="1492250"/>
                </a:cxn>
                <a:cxn ang="0">
                  <a:pos x="223353" y="1492250"/>
                </a:cxn>
                <a:cxn ang="0">
                  <a:pos x="223353" y="299322"/>
                </a:cxn>
                <a:cxn ang="0">
                  <a:pos x="223353" y="0"/>
                </a:cxn>
              </a:cxnLst>
              <a:pathLst>
                <a:path w="594584" h="607710">
                  <a:moveTo>
                    <a:pt x="161282" y="498228"/>
                  </a:moveTo>
                  <a:lnTo>
                    <a:pt x="161282" y="517026"/>
                  </a:lnTo>
                  <a:lnTo>
                    <a:pt x="524261" y="517026"/>
                  </a:lnTo>
                  <a:lnTo>
                    <a:pt x="524261" y="498228"/>
                  </a:lnTo>
                  <a:lnTo>
                    <a:pt x="161282" y="498228"/>
                  </a:lnTo>
                  <a:close/>
                  <a:moveTo>
                    <a:pt x="161282" y="422914"/>
                  </a:moveTo>
                  <a:lnTo>
                    <a:pt x="161282" y="441713"/>
                  </a:lnTo>
                  <a:lnTo>
                    <a:pt x="524261" y="441713"/>
                  </a:lnTo>
                  <a:lnTo>
                    <a:pt x="524261" y="422914"/>
                  </a:lnTo>
                  <a:lnTo>
                    <a:pt x="161282" y="422914"/>
                  </a:lnTo>
                  <a:close/>
                  <a:moveTo>
                    <a:pt x="161282" y="347719"/>
                  </a:moveTo>
                  <a:lnTo>
                    <a:pt x="161282" y="366518"/>
                  </a:lnTo>
                  <a:lnTo>
                    <a:pt x="524261" y="366518"/>
                  </a:lnTo>
                  <a:lnTo>
                    <a:pt x="524261" y="347719"/>
                  </a:lnTo>
                  <a:lnTo>
                    <a:pt x="161282" y="347719"/>
                  </a:lnTo>
                  <a:close/>
                  <a:moveTo>
                    <a:pt x="161282" y="272405"/>
                  </a:moveTo>
                  <a:lnTo>
                    <a:pt x="161282" y="291204"/>
                  </a:lnTo>
                  <a:lnTo>
                    <a:pt x="524261" y="291204"/>
                  </a:lnTo>
                  <a:lnTo>
                    <a:pt x="524261" y="272405"/>
                  </a:lnTo>
                  <a:lnTo>
                    <a:pt x="161282" y="272405"/>
                  </a:lnTo>
                  <a:close/>
                  <a:moveTo>
                    <a:pt x="161282" y="197210"/>
                  </a:moveTo>
                  <a:lnTo>
                    <a:pt x="161282" y="216009"/>
                  </a:lnTo>
                  <a:lnTo>
                    <a:pt x="524261" y="216009"/>
                  </a:lnTo>
                  <a:lnTo>
                    <a:pt x="524261" y="197210"/>
                  </a:lnTo>
                  <a:lnTo>
                    <a:pt x="161282" y="197210"/>
                  </a:lnTo>
                  <a:close/>
                  <a:moveTo>
                    <a:pt x="0" y="140778"/>
                  </a:moveTo>
                  <a:lnTo>
                    <a:pt x="72118" y="140778"/>
                  </a:lnTo>
                  <a:lnTo>
                    <a:pt x="72118" y="607710"/>
                  </a:lnTo>
                  <a:lnTo>
                    <a:pt x="0" y="607710"/>
                  </a:lnTo>
                  <a:lnTo>
                    <a:pt x="0" y="140778"/>
                  </a:lnTo>
                  <a:close/>
                  <a:moveTo>
                    <a:pt x="161282" y="121897"/>
                  </a:moveTo>
                  <a:lnTo>
                    <a:pt x="161282" y="140814"/>
                  </a:lnTo>
                  <a:lnTo>
                    <a:pt x="524261" y="140814"/>
                  </a:lnTo>
                  <a:lnTo>
                    <a:pt x="524261" y="121897"/>
                  </a:lnTo>
                  <a:lnTo>
                    <a:pt x="161282" y="121897"/>
                  </a:lnTo>
                  <a:close/>
                  <a:moveTo>
                    <a:pt x="90959" y="0"/>
                  </a:moveTo>
                  <a:lnTo>
                    <a:pt x="594584" y="0"/>
                  </a:lnTo>
                  <a:lnTo>
                    <a:pt x="594584" y="607710"/>
                  </a:lnTo>
                  <a:lnTo>
                    <a:pt x="90959" y="607710"/>
                  </a:lnTo>
                  <a:lnTo>
                    <a:pt x="90959" y="121897"/>
                  </a:lnTo>
                  <a:lnTo>
                    <a:pt x="90959" y="0"/>
                  </a:lnTo>
                  <a:close/>
                </a:path>
              </a:pathLst>
            </a:custGeom>
            <a:solidFill>
              <a:schemeClr val="bg1"/>
            </a:solidFill>
            <a:ln w="9525">
              <a:noFill/>
            </a:ln>
          </p:spPr>
          <p:txBody>
            <a:bodyPr/>
            <a:p>
              <a:endParaRPr lang="zh-CN" altLang="en-US"/>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000000"/>
                                          </p:val>
                                        </p:tav>
                                        <p:tav tm="100000">
                                          <p:val>
                                            <p:strVal val="#ppt_w"/>
                                          </p:val>
                                        </p:tav>
                                      </p:tavLst>
                                    </p:anim>
                                    <p:anim calcmode="lin" valueType="num">
                                      <p:cBhvr>
                                        <p:cTn id="8" dur="1000" fill="hold"/>
                                        <p:tgtEl>
                                          <p:spTgt spid="10"/>
                                        </p:tgtEl>
                                        <p:attrNameLst>
                                          <p:attrName>ppt_h</p:attrName>
                                        </p:attrNameLst>
                                      </p:cBhvr>
                                      <p:tavLst>
                                        <p:tav tm="0">
                                          <p:val>
                                            <p:fltVal val="0.000000"/>
                                          </p:val>
                                        </p:tav>
                                        <p:tav tm="100000">
                                          <p:val>
                                            <p:strVal val="#ppt_h"/>
                                          </p:val>
                                        </p:tav>
                                      </p:tavLst>
                                    </p:anim>
                                    <p:anim calcmode="lin" valueType="num">
                                      <p:cBhvr>
                                        <p:cTn id="9" dur="1000" fill="hold"/>
                                        <p:tgtEl>
                                          <p:spTgt spid="10"/>
                                        </p:tgtEl>
                                        <p:attrNameLst>
                                          <p:attrName>style.rotation</p:attrName>
                                        </p:attrNameLst>
                                      </p:cBhvr>
                                      <p:tavLst>
                                        <p:tav tm="0">
                                          <p:val>
                                            <p:fltVal val="90.000000"/>
                                          </p:val>
                                        </p:tav>
                                        <p:tav tm="100000">
                                          <p:val>
                                            <p:fltVal val="0.000000"/>
                                          </p:val>
                                        </p:tav>
                                      </p:tavLst>
                                    </p:anim>
                                    <p:animEffect transition="in" filter="fade">
                                      <p:cBhvr>
                                        <p:cTn id="10" dur="10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p:tgtEl>
                                          <p:spTgt spid="35"/>
                                        </p:tgtEl>
                                        <p:attrNameLst>
                                          <p:attrName>ppt_x</p:attrName>
                                        </p:attrNameLst>
                                      </p:cBhvr>
                                      <p:tavLst>
                                        <p:tav tm="0">
                                          <p:val>
                                            <p:strVal val="#ppt_x-#ppt_w*1.125000"/>
                                          </p:val>
                                        </p:tav>
                                        <p:tav tm="100000">
                                          <p:val>
                                            <p:strVal val="#ppt_x"/>
                                          </p:val>
                                        </p:tav>
                                      </p:tavLst>
                                    </p:anim>
                                    <p:animEffect transition="in" filter="wipe(right)">
                                      <p:cBhvr>
                                        <p:cTn id="14" dur="500"/>
                                        <p:tgtEl>
                                          <p:spTgt spid="3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750"/>
                                        <p:tgtEl>
                                          <p:spTgt spid="82"/>
                                        </p:tgtEl>
                                      </p:cBhvr>
                                    </p:animEffect>
                                    <p:anim calcmode="lin" valueType="num">
                                      <p:cBhvr>
                                        <p:cTn id="18" dur="750" fill="hold"/>
                                        <p:tgtEl>
                                          <p:spTgt spid="82"/>
                                        </p:tgtEl>
                                        <p:attrNameLst>
                                          <p:attrName>ppt_x</p:attrName>
                                        </p:attrNameLst>
                                      </p:cBhvr>
                                      <p:tavLst>
                                        <p:tav tm="0">
                                          <p:val>
                                            <p:strVal val="#ppt_x"/>
                                          </p:val>
                                        </p:tav>
                                        <p:tav tm="100000">
                                          <p:val>
                                            <p:strVal val="#ppt_x"/>
                                          </p:val>
                                        </p:tav>
                                      </p:tavLst>
                                    </p:anim>
                                    <p:anim calcmode="lin" valueType="num">
                                      <p:cBhvr>
                                        <p:cTn id="19" dur="750" fill="hold"/>
                                        <p:tgtEl>
                                          <p:spTgt spid="82"/>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000000"/>
                                          </p:val>
                                        </p:tav>
                                        <p:tav tm="100000">
                                          <p:val>
                                            <p:strVal val="#ppt_w"/>
                                          </p:val>
                                        </p:tav>
                                      </p:tavLst>
                                    </p:anim>
                                    <p:anim calcmode="lin" valueType="num">
                                      <p:cBhvr>
                                        <p:cTn id="23" dur="500" fill="hold"/>
                                        <p:tgtEl>
                                          <p:spTgt spid="2"/>
                                        </p:tgtEl>
                                        <p:attrNameLst>
                                          <p:attrName>ppt_h</p:attrName>
                                        </p:attrNameLst>
                                      </p:cBhvr>
                                      <p:tavLst>
                                        <p:tav tm="0">
                                          <p:val>
                                            <p:fltVal val="0.00000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000000"/>
                                          </p:val>
                                        </p:tav>
                                        <p:tav tm="100000">
                                          <p:val>
                                            <p:strVal val="#ppt_w"/>
                                          </p:val>
                                        </p:tav>
                                      </p:tavLst>
                                    </p:anim>
                                    <p:anim calcmode="lin" valueType="num">
                                      <p:cBhvr>
                                        <p:cTn id="28" dur="500" fill="hold"/>
                                        <p:tgtEl>
                                          <p:spTgt spid="5"/>
                                        </p:tgtEl>
                                        <p:attrNameLst>
                                          <p:attrName>ppt_h</p:attrName>
                                        </p:attrNameLst>
                                      </p:cBhvr>
                                      <p:tavLst>
                                        <p:tav tm="0">
                                          <p:val>
                                            <p:fltVal val="0.00000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000000"/>
                                          </p:val>
                                        </p:tav>
                                        <p:tav tm="100000">
                                          <p:val>
                                            <p:strVal val="#ppt_w"/>
                                          </p:val>
                                        </p:tav>
                                      </p:tavLst>
                                    </p:anim>
                                    <p:anim calcmode="lin" valueType="num">
                                      <p:cBhvr>
                                        <p:cTn id="33" dur="500" fill="hold"/>
                                        <p:tgtEl>
                                          <p:spTgt spid="3"/>
                                        </p:tgtEl>
                                        <p:attrNameLst>
                                          <p:attrName>ppt_h</p:attrName>
                                        </p:attrNameLst>
                                      </p:cBhvr>
                                      <p:tavLst>
                                        <p:tav tm="0">
                                          <p:val>
                                            <p:fltVal val="0.00000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000000"/>
                                          </p:val>
                                        </p:tav>
                                        <p:tav tm="100000">
                                          <p:val>
                                            <p:strVal val="#ppt_w"/>
                                          </p:val>
                                        </p:tav>
                                      </p:tavLst>
                                    </p:anim>
                                    <p:anim calcmode="lin" valueType="num">
                                      <p:cBhvr>
                                        <p:cTn id="38" dur="500" fill="hold"/>
                                        <p:tgtEl>
                                          <p:spTgt spid="4"/>
                                        </p:tgtEl>
                                        <p:attrNameLst>
                                          <p:attrName>ppt_h</p:attrName>
                                        </p:attrNameLst>
                                      </p:cBhvr>
                                      <p:tavLst>
                                        <p:tav tm="0">
                                          <p:val>
                                            <p:fltVal val="0.000000"/>
                                          </p:val>
                                        </p:tav>
                                        <p:tav tm="100000">
                                          <p:val>
                                            <p:strVal val="#ppt_h"/>
                                          </p:val>
                                        </p:tav>
                                      </p:tavLst>
                                    </p:anim>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9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000000"/>
                                          </p:val>
                                        </p:tav>
                                        <p:tav tm="100000">
                                          <p:val>
                                            <p:strVal val="#ppt_w"/>
                                          </p:val>
                                        </p:tav>
                                      </p:tavLst>
                                    </p:anim>
                                    <p:anim calcmode="lin" valueType="num">
                                      <p:cBhvr>
                                        <p:cTn id="46" dur="500" fill="hold"/>
                                        <p:tgtEl>
                                          <p:spTgt spid="6"/>
                                        </p:tgtEl>
                                        <p:attrNameLst>
                                          <p:attrName>ppt_h</p:attrName>
                                        </p:attrNameLst>
                                      </p:cBhvr>
                                      <p:tavLst>
                                        <p:tav tm="0">
                                          <p:val>
                                            <p:fltVal val="0.00000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000000"/>
                                          </p:val>
                                        </p:tav>
                                        <p:tav tm="100000">
                                          <p:val>
                                            <p:strVal val="#ppt_w"/>
                                          </p:val>
                                        </p:tav>
                                      </p:tavLst>
                                    </p:anim>
                                    <p:anim calcmode="lin" valueType="num">
                                      <p:cBhvr>
                                        <p:cTn id="56" dur="500" fill="hold"/>
                                        <p:tgtEl>
                                          <p:spTgt spid="7"/>
                                        </p:tgtEl>
                                        <p:attrNameLst>
                                          <p:attrName>ppt_h</p:attrName>
                                        </p:attrNameLst>
                                      </p:cBhvr>
                                      <p:tavLst>
                                        <p:tav tm="0">
                                          <p:val>
                                            <p:fltVal val="0.00000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000000"/>
                                          </p:val>
                                        </p:tav>
                                        <p:tav tm="100000">
                                          <p:val>
                                            <p:strVal val="#ppt_w"/>
                                          </p:val>
                                        </p:tav>
                                      </p:tavLst>
                                    </p:anim>
                                    <p:anim calcmode="lin" valueType="num">
                                      <p:cBhvr>
                                        <p:cTn id="61" dur="500" fill="hold"/>
                                        <p:tgtEl>
                                          <p:spTgt spid="8"/>
                                        </p:tgtEl>
                                        <p:attrNameLst>
                                          <p:attrName>ppt_h</p:attrName>
                                        </p:attrNameLst>
                                      </p:cBhvr>
                                      <p:tavLst>
                                        <p:tav tm="0">
                                          <p:val>
                                            <p:fltVal val="0.00000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80" grpId="0" bldLvl="0" animBg="1"/>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535930" cy="737235"/>
          </a:xfrm>
          <a:prstGeom prst="rect">
            <a:avLst/>
          </a:prstGeom>
          <a:noFill/>
        </p:spPr>
        <p:txBody>
          <a:bodyPr wrap="none">
            <a:spAutoFit/>
          </a:bodyPr>
          <a:lstStyle/>
          <a:p>
            <a:pPr marR="0" algn="l" defTabSz="1235075">
              <a:buClrTx/>
              <a:buSzTx/>
              <a:buFontTx/>
              <a:defRPr/>
            </a:pP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1.标段名称划分的问题</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765810" y="1152525"/>
            <a:ext cx="12777470" cy="6546215"/>
          </a:xfrm>
          <a:prstGeom prst="rect">
            <a:avLst/>
          </a:prstGeom>
        </p:spPr>
      </p:pic>
    </p:spTree>
  </p:cSld>
  <p:clrMapOvr>
    <a:masterClrMapping/>
  </p:clrMapOvr>
  <p:transition spd="slow"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1164570" cy="521970"/>
          </a:xfrm>
          <a:prstGeom prst="rect">
            <a:avLst/>
          </a:prstGeom>
          <a:noFill/>
        </p:spPr>
        <p:txBody>
          <a:bodyPr wrap="none">
            <a:spAutoFit/>
          </a:bodyPr>
          <a:lstStyle/>
          <a:p>
            <a:pPr marR="0" algn="l" defTabSz="1235075">
              <a:buClrTx/>
              <a:buSzTx/>
              <a:buFontTx/>
              <a:defRPr/>
            </a:pPr>
            <a:r>
              <a:rPr kumimoji="0" lang="zh-CN" altLang="en-US" sz="2800" b="1" kern="1200" cap="none" spc="100" normalizeH="0" baseline="0" noProof="0">
                <a:solidFill>
                  <a:srgbClr val="2683C6"/>
                </a:solidFill>
                <a:latin typeface="Calibri" panose="020F0502020204030204" pitchFamily="34" charset="0"/>
                <a:ea typeface="微软雅黑" panose="020B0503020204020204" pitchFamily="34" charset="-122"/>
                <a:cs typeface="+mn-cs"/>
              </a:rPr>
              <a:t>2.进场（合肥）交易项目招标公告中的获取时间（到投标截止时间）</a:t>
            </a:r>
            <a:endParaRPr kumimoji="0" lang="zh-CN" altLang="en-US" sz="28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273050" y="1152525"/>
            <a:ext cx="13451840" cy="6076315"/>
          </a:xfrm>
          <a:prstGeom prst="rect">
            <a:avLst/>
          </a:prstGeom>
        </p:spPr>
      </p:pic>
    </p:spTree>
  </p:cSld>
  <p:clrMapOvr>
    <a:masterClrMapping/>
  </p:clrMapOvr>
  <p:transition spd="slow"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791075" cy="645160"/>
          </a:xfrm>
          <a:prstGeom prst="rect">
            <a:avLst/>
          </a:prstGeom>
          <a:noFill/>
        </p:spPr>
        <p:txBody>
          <a:bodyPr wrap="none">
            <a:spAutoFit/>
          </a:bodyPr>
          <a:lstStyle/>
          <a:p>
            <a:pPr marR="0" algn="l" defTabSz="1235075">
              <a:buClrTx/>
              <a:buSzTx/>
              <a:buFontTx/>
              <a:defRPr/>
            </a:pP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3.多标段项目招标公告</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367030" y="1152525"/>
            <a:ext cx="13428980" cy="6065520"/>
          </a:xfrm>
          <a:prstGeom prst="rect">
            <a:avLst/>
          </a:prstGeom>
        </p:spPr>
      </p:pic>
    </p:spTree>
  </p:cSld>
  <p:clrMapOvr>
    <a:masterClrMapping/>
  </p:clrMapOvr>
  <p:transition spd="slow"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805430" cy="737235"/>
          </a:xfrm>
          <a:prstGeom prst="rect">
            <a:avLst/>
          </a:prstGeom>
          <a:noFill/>
        </p:spPr>
        <p:txBody>
          <a:bodyPr wrap="none">
            <a:spAutoFit/>
          </a:bodyPr>
          <a:lstStyle/>
          <a:p>
            <a:pPr marR="0"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4</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.多个报价</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rcRect t="12219"/>
          <a:stretch>
            <a:fillRect/>
          </a:stretch>
        </p:blipFill>
        <p:spPr>
          <a:xfrm>
            <a:off x="632460" y="4867910"/>
            <a:ext cx="12811125" cy="2901315"/>
          </a:xfrm>
          <a:prstGeom prst="rect">
            <a:avLst/>
          </a:prstGeom>
        </p:spPr>
      </p:pic>
      <p:sp>
        <p:nvSpPr>
          <p:cNvPr id="4" name="文本框 3"/>
          <p:cNvSpPr txBox="1"/>
          <p:nvPr>
            <p:custDataLst>
              <p:tags r:id="rId3"/>
            </p:custDataLst>
          </p:nvPr>
        </p:nvSpPr>
        <p:spPr>
          <a:xfrm>
            <a:off x="1281430" y="1083310"/>
            <a:ext cx="12075795" cy="106045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en-US" altLang="zh-CN" sz="1800">
                <a:latin typeface="微软雅黑" panose="020B0503020204020204" pitchFamily="34" charset="-122"/>
                <a:cs typeface="微软雅黑" panose="020B0503020204020204" pitchFamily="34" charset="-122"/>
              </a:rPr>
              <a:t>   </a:t>
            </a:r>
            <a:r>
              <a:rPr lang="zh-CN" sz="1800">
                <a:latin typeface="微软雅黑" panose="020B0503020204020204" pitchFamily="34" charset="-122"/>
                <a:cs typeface="微软雅黑" panose="020B0503020204020204" pitchFamily="34" charset="-122"/>
              </a:rPr>
              <a:t>同一个标段招标文件制作时，开标一览表中只能有一个</a:t>
            </a:r>
            <a:r>
              <a:rPr lang="zh-CN" sz="1800">
                <a:solidFill>
                  <a:srgbClr val="FF0000"/>
                </a:solidFill>
                <a:latin typeface="微软雅黑" panose="020B0503020204020204" pitchFamily="34" charset="-122"/>
                <a:cs typeface="微软雅黑" panose="020B0503020204020204" pitchFamily="34" charset="-122"/>
              </a:rPr>
              <a:t>投标报价或投标总价</a:t>
            </a:r>
            <a:r>
              <a:rPr lang="zh-CN" sz="1800">
                <a:solidFill>
                  <a:srgbClr val="FF0000"/>
                </a:solidFill>
                <a:latin typeface="微软雅黑" panose="020B0503020204020204" pitchFamily="34" charset="-122"/>
                <a:cs typeface="微软雅黑" panose="020B0503020204020204" pitchFamily="34" charset="-122"/>
                <a:sym typeface="+mn-ea"/>
              </a:rPr>
              <a:t>或</a:t>
            </a:r>
            <a:r>
              <a:rPr lang="zh-CN" sz="1800">
                <a:solidFill>
                  <a:srgbClr val="FF0000"/>
                </a:solidFill>
                <a:latin typeface="微软雅黑" panose="020B0503020204020204" pitchFamily="34" charset="-122"/>
                <a:cs typeface="微软雅黑" panose="020B0503020204020204" pitchFamily="34" charset="-122"/>
              </a:rPr>
              <a:t>投标总报价</a:t>
            </a:r>
            <a:r>
              <a:rPr lang="zh-CN" sz="1800">
                <a:solidFill>
                  <a:srgbClr val="FF0000"/>
                </a:solidFill>
                <a:latin typeface="微软雅黑" panose="020B0503020204020204" pitchFamily="34" charset="-122"/>
                <a:cs typeface="微软雅黑" panose="020B0503020204020204" pitchFamily="34" charset="-122"/>
                <a:sym typeface="+mn-ea"/>
              </a:rPr>
              <a:t>或</a:t>
            </a:r>
            <a:r>
              <a:rPr lang="zh-CN" sz="1800">
                <a:solidFill>
                  <a:srgbClr val="FF0000"/>
                </a:solidFill>
                <a:latin typeface="微软雅黑" panose="020B0503020204020204" pitchFamily="34" charset="-122"/>
                <a:cs typeface="微软雅黑" panose="020B0503020204020204" pitchFamily="34" charset="-122"/>
              </a:rPr>
              <a:t>报价。</a:t>
            </a:r>
            <a:endParaRPr lang="zh-CN" sz="1800">
              <a:solidFill>
                <a:srgbClr val="FF0000"/>
              </a:solidFill>
              <a:latin typeface="微软雅黑" panose="020B0503020204020204" pitchFamily="34" charset="-122"/>
              <a:cs typeface="微软雅黑" panose="020B0503020204020204" pitchFamily="34" charset="-122"/>
            </a:endParaRPr>
          </a:p>
          <a:p>
            <a:pPr>
              <a:lnSpc>
                <a:spcPct val="150000"/>
              </a:lnSpc>
            </a:pPr>
            <a:r>
              <a:rPr lang="zh-CN" sz="1800">
                <a:solidFill>
                  <a:srgbClr val="FF0000"/>
                </a:solidFill>
                <a:latin typeface="微软雅黑" panose="020B0503020204020204" pitchFamily="34" charset="-122"/>
                <a:cs typeface="微软雅黑" panose="020B0503020204020204" pitchFamily="34" charset="-122"/>
              </a:rPr>
              <a:t>如果开标时有多个报价，系统将无法推荐中标候选人。</a:t>
            </a:r>
            <a:endParaRPr lang="zh-CN" sz="1800">
              <a:solidFill>
                <a:srgbClr val="FF0000"/>
              </a:solidFill>
              <a:latin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4"/>
            </p:custDataLst>
          </p:nvPr>
        </p:nvPicPr>
        <p:blipFill>
          <a:blip r:embed="rId5"/>
          <a:stretch>
            <a:fillRect/>
          </a:stretch>
        </p:blipFill>
        <p:spPr>
          <a:xfrm>
            <a:off x="632460" y="2303780"/>
            <a:ext cx="12386945" cy="2629535"/>
          </a:xfrm>
          <a:prstGeom prst="rect">
            <a:avLst/>
          </a:prstGeom>
        </p:spPr>
      </p:pic>
    </p:spTree>
  </p:cSld>
  <p:clrMapOvr>
    <a:masterClrMapping/>
  </p:clrMapOvr>
  <p:transition spd="slow"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949007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5</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.综合评估法项目，最低分设置的优势和操作</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848360" y="1080770"/>
            <a:ext cx="12448540" cy="6623050"/>
          </a:xfrm>
          <a:prstGeom prst="rect">
            <a:avLst/>
          </a:prstGeom>
        </p:spPr>
      </p:pic>
    </p:spTree>
  </p:cSld>
  <p:clrMapOvr>
    <a:masterClrMapping/>
  </p:clrMapOvr>
  <p:transition spd="slow"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136333" y="360680"/>
            <a:ext cx="808037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6</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直接</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打分和辅助打分选择的注意事项</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632460" y="1153160"/>
            <a:ext cx="12728575" cy="6308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808037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7</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直接</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打分和辅助打分选择的注意事项</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417195" y="1296670"/>
            <a:ext cx="12728575" cy="6308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44157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8</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.电子清标</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100" name="文本框 99"/>
          <p:cNvSpPr txBox="1"/>
          <p:nvPr/>
        </p:nvSpPr>
        <p:spPr>
          <a:xfrm>
            <a:off x="1640840" y="1224280"/>
            <a:ext cx="6693535" cy="645160"/>
          </a:xfrm>
          <a:prstGeom prst="rect">
            <a:avLst/>
          </a:prstGeom>
          <a:noFill/>
          <a:ln w="9525">
            <a:noFill/>
          </a:ln>
        </p:spPr>
        <p:txBody>
          <a:bodyPr wrap="square">
            <a:spAutoFit/>
          </a:bodyPr>
          <a:p>
            <a:pPr>
              <a:lnSpc>
                <a:spcPct val="150000"/>
              </a:lnSpc>
            </a:pPr>
            <a:r>
              <a:rPr lang="zh-CN" altLang="en-US">
                <a:latin typeface="微软雅黑" panose="020B0503020204020204" pitchFamily="34" charset="-122"/>
                <a:cs typeface="微软雅黑" panose="020B0503020204020204" pitchFamily="34" charset="-122"/>
              </a:rPr>
              <a:t>清标说明详见开评标操作手册第</a:t>
            </a:r>
            <a:r>
              <a:rPr lang="en-US" altLang="zh-CN">
                <a:latin typeface="微软雅黑" panose="020B0503020204020204" pitchFamily="34" charset="-122"/>
                <a:cs typeface="微软雅黑" panose="020B0503020204020204" pitchFamily="34" charset="-122"/>
              </a:rPr>
              <a:t>23</a:t>
            </a:r>
            <a:r>
              <a:rPr lang="zh-CN" altLang="en-US">
                <a:latin typeface="微软雅黑" panose="020B0503020204020204" pitchFamily="34" charset="-122"/>
                <a:cs typeface="微软雅黑" panose="020B0503020204020204" pitchFamily="34" charset="-122"/>
              </a:rPr>
              <a:t>页</a:t>
            </a:r>
            <a:endParaRPr lang="zh-CN" altLang="en-US">
              <a:latin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76605" y="2088515"/>
            <a:ext cx="12430125" cy="5372100"/>
          </a:xfrm>
          <a:prstGeom prst="rect">
            <a:avLst/>
          </a:prstGeom>
        </p:spPr>
      </p:pic>
    </p:spTree>
  </p:cSld>
  <p:clrMapOvr>
    <a:masterClrMapping/>
  </p:clrMapOvr>
  <p:transition spd="slow"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91731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9</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.CA锁权限的问题</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640840" y="230441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en-US" altLang="zh-CN">
                <a:solidFill>
                  <a:srgbClr val="FF0000"/>
                </a:solidFill>
                <a:latin typeface="微软雅黑" panose="020B0503020204020204" pitchFamily="34" charset="-122"/>
                <a:cs typeface="微软雅黑" panose="020B0503020204020204" pitchFamily="34" charset="-122"/>
              </a:rPr>
              <a:t>   </a:t>
            </a:r>
            <a:r>
              <a:rPr lang="zh-CN" altLang="en-US">
                <a:solidFill>
                  <a:srgbClr val="FF0000"/>
                </a:solidFill>
                <a:latin typeface="微软雅黑" panose="020B0503020204020204" pitchFamily="34" charset="-122"/>
                <a:cs typeface="微软雅黑" panose="020B0503020204020204" pitchFamily="34" charset="-122"/>
              </a:rPr>
              <a:t>生成招标文件时需插入CA锁进行生成。在开标时需使用同一把CA锁进行招标文件解密。评标时，需使用同一把</a:t>
            </a:r>
            <a:r>
              <a:rPr lang="en-US" altLang="zh-CN">
                <a:solidFill>
                  <a:srgbClr val="FF0000"/>
                </a:solidFill>
                <a:latin typeface="微软雅黑" panose="020B0503020204020204" pitchFamily="34" charset="-122"/>
                <a:cs typeface="微软雅黑" panose="020B0503020204020204" pitchFamily="34" charset="-122"/>
              </a:rPr>
              <a:t>CA</a:t>
            </a:r>
            <a:r>
              <a:rPr lang="zh-CN" altLang="en-US">
                <a:solidFill>
                  <a:srgbClr val="FF0000"/>
                </a:solidFill>
                <a:latin typeface="微软雅黑" panose="020B0503020204020204" pitchFamily="34" charset="-122"/>
                <a:cs typeface="微软雅黑" panose="020B0503020204020204" pitchFamily="34" charset="-122"/>
              </a:rPr>
              <a:t>锁进入评标系统进行评标。</a:t>
            </a:r>
            <a:endParaRPr lang="zh-CN" altLang="en-US">
              <a:solidFill>
                <a:srgbClr val="FF0000"/>
              </a:solidFill>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367280" cy="737235"/>
          </a:xfrm>
          <a:prstGeom prst="rect">
            <a:avLst/>
          </a:prstGeom>
          <a:noFill/>
        </p:spPr>
        <p:txBody>
          <a:bodyPr wrap="none">
            <a:spAutoFit/>
          </a:bodyPr>
          <a:lstStyle/>
          <a:p>
            <a:pPr marR="0" algn="l" defTabSz="1235075">
              <a:buClrTx/>
              <a:buSzTx/>
              <a:buFontTx/>
              <a:defRPr/>
            </a:pPr>
            <a:r>
              <a:rPr kumimoji="0" 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操作手册</a:t>
            </a:r>
            <a:endParaRPr kumimoji="0" 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72415" y="1152525"/>
            <a:ext cx="7919085" cy="601281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177280" y="1152525"/>
            <a:ext cx="7738745" cy="5828665"/>
          </a:xfrm>
          <a:prstGeom prst="rect">
            <a:avLst/>
          </a:prstGeom>
        </p:spPr>
      </p:pic>
    </p:spTree>
  </p:cSld>
  <p:clrMapOvr>
    <a:masterClrMapping/>
  </p:clrMapOvr>
  <p:transition spd="slow"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6445250"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10</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进场（合肥）</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电子保函查询</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560705" y="1224280"/>
            <a:ext cx="12994640" cy="5977255"/>
          </a:xfrm>
          <a:prstGeom prst="rect">
            <a:avLst/>
          </a:prstGeom>
        </p:spPr>
      </p:pic>
    </p:spTree>
  </p:cSld>
  <p:clrMapOvr>
    <a:masterClrMapping/>
  </p:clrMapOvr>
  <p:transition spd="slow"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0355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.项目暂停</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与项目终止</a:t>
            </a:r>
            <a:endPar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2" name="文本框 1"/>
          <p:cNvSpPr txBox="1"/>
          <p:nvPr/>
        </p:nvSpPr>
        <p:spPr>
          <a:xfrm>
            <a:off x="1064895" y="1512570"/>
            <a:ext cx="11859895" cy="4523105"/>
          </a:xfrm>
          <a:prstGeom prst="rect">
            <a:avLst/>
          </a:prstGeom>
          <a:noFill/>
        </p:spPr>
        <p:txBody>
          <a:bodyPr wrap="square" rtlCol="0">
            <a:spAutoFit/>
          </a:bodyPr>
          <a:p>
            <a:pPr>
              <a:lnSpc>
                <a:spcPct val="150000"/>
              </a:lnSpc>
            </a:pPr>
            <a:r>
              <a:rPr lang="zh-CN" altLang="en-US"/>
              <a:t>项目暂停：先发布澄清修改通知，再进行场地取消。</a:t>
            </a:r>
            <a:endParaRPr lang="zh-CN" altLang="en-US"/>
          </a:p>
          <a:p>
            <a:pPr>
              <a:lnSpc>
                <a:spcPct val="150000"/>
              </a:lnSpc>
            </a:pPr>
            <a:r>
              <a:rPr lang="zh-CN" altLang="en-US"/>
              <a:t>  </a:t>
            </a:r>
            <a:endParaRPr lang="zh-CN" altLang="en-US"/>
          </a:p>
          <a:p>
            <a:pPr>
              <a:lnSpc>
                <a:spcPct val="150000"/>
              </a:lnSpc>
            </a:pPr>
            <a:r>
              <a:rPr lang="zh-CN" altLang="en-US"/>
              <a:t>开标前 项目终止（场外项目）：澄清修改通知环节发布终止公告→开标时间后导出投标人交费名单→走招标异常，选择项目终止（可选择不发布外网）。</a:t>
            </a:r>
            <a:endParaRPr lang="zh-CN" altLang="en-US"/>
          </a:p>
          <a:p>
            <a:pPr>
              <a:lnSpc>
                <a:spcPct val="150000"/>
              </a:lnSpc>
            </a:pPr>
            <a:endParaRPr lang="zh-CN" altLang="en-US"/>
          </a:p>
          <a:p>
            <a:pPr>
              <a:lnSpc>
                <a:spcPct val="150000"/>
              </a:lnSpc>
            </a:pPr>
            <a:r>
              <a:rPr lang="zh-CN" altLang="en-US"/>
              <a:t>开标前项目终止（合肥进场项目）：澄清修改通知环节发布终止公告→联系交易中心将场地改为“无”→开标时间后走投标人保证金退还流程→走招标异常，选择项目终止。（注：此情形下不得取消场地，否则交易中心无法查询投标保证金）</a:t>
            </a:r>
            <a:endParaRPr lang="zh-CN" altLang="en-US"/>
          </a:p>
        </p:txBody>
      </p:sp>
    </p:spTree>
  </p:cSld>
  <p:clrMapOvr>
    <a:masterClrMapping/>
  </p:clrMapOvr>
  <p:transition spd="slow"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5054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.晚上十点以后不走系统</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64516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进场项目</a:t>
            </a:r>
            <a:r>
              <a:rPr>
                <a:latin typeface="微软雅黑" panose="020B0503020204020204" pitchFamily="34" charset="-122"/>
                <a:cs typeface="微软雅黑" panose="020B0503020204020204" pitchFamily="34" charset="-122"/>
              </a:rPr>
              <a:t>晚上十点以后不走系统</a:t>
            </a:r>
            <a:r>
              <a:rPr lang="zh-CN">
                <a:latin typeface="微软雅黑" panose="020B0503020204020204" pitchFamily="34" charset="-122"/>
                <a:cs typeface="微软雅黑" panose="020B0503020204020204" pitchFamily="34" charset="-122"/>
              </a:rPr>
              <a:t>，非进场项目无此限制。</a:t>
            </a:r>
            <a:endParaRPr 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875" y="2874963"/>
            <a:ext cx="14082713" cy="1492250"/>
          </a:xfrm>
          <a:prstGeom prst="rect">
            <a:avLst/>
          </a:prstGeom>
          <a:solidFill>
            <a:srgbClr val="2683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58"/>
          <p:cNvGrpSpPr/>
          <p:nvPr/>
        </p:nvGrpSpPr>
        <p:grpSpPr>
          <a:xfrm>
            <a:off x="1352961" y="6053758"/>
            <a:ext cx="452009" cy="452172"/>
            <a:chOff x="1463339" y="1072758"/>
            <a:chExt cx="1546058" cy="1546058"/>
          </a:xfrm>
          <a:effectLst>
            <a:outerShdw blurRad="330200" dist="215900" dir="6900000" sx="71000" sy="71000" algn="t" rotWithShape="0">
              <a:prstClr val="black">
                <a:alpha val="54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2" name="椭圆 61"/>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80" name="矩形 79"/>
          <p:cNvSpPr/>
          <p:nvPr/>
        </p:nvSpPr>
        <p:spPr>
          <a:xfrm>
            <a:off x="-3175" y="7518400"/>
            <a:ext cx="14082713" cy="51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0"/>
          <p:cNvGrpSpPr/>
          <p:nvPr/>
        </p:nvGrpSpPr>
        <p:grpSpPr>
          <a:xfrm>
            <a:off x="657225" y="5978525"/>
            <a:ext cx="508000" cy="508000"/>
            <a:chOff x="1517331" y="1125257"/>
            <a:chExt cx="2204282" cy="2204282"/>
          </a:xfrm>
        </p:grpSpPr>
        <p:sp>
          <p:nvSpPr>
            <p:cNvPr id="52" name="椭圆 5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3" name="椭圆 52"/>
            <p:cNvSpPr/>
            <p:nvPr/>
          </p:nvSpPr>
          <p:spPr>
            <a:xfrm>
              <a:off x="1717096" y="1325022"/>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4" name="组合 53"/>
          <p:cNvGrpSpPr/>
          <p:nvPr/>
        </p:nvGrpSpPr>
        <p:grpSpPr>
          <a:xfrm>
            <a:off x="300038" y="6580188"/>
            <a:ext cx="655637" cy="655637"/>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6" name="椭圆 55"/>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5" name="组合 56"/>
          <p:cNvGrpSpPr/>
          <p:nvPr/>
        </p:nvGrpSpPr>
        <p:grpSpPr>
          <a:xfrm>
            <a:off x="1119188" y="6638925"/>
            <a:ext cx="361950" cy="363538"/>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0" name="椭圆 59"/>
            <p:cNvSpPr/>
            <p:nvPr/>
          </p:nvSpPr>
          <p:spPr>
            <a:xfrm>
              <a:off x="1720354" y="1327399"/>
              <a:ext cx="1798230" cy="1799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82" name="TextBox 81"/>
          <p:cNvSpPr txBox="1"/>
          <p:nvPr/>
        </p:nvSpPr>
        <p:spPr>
          <a:xfrm>
            <a:off x="4737100" y="3236913"/>
            <a:ext cx="6983413" cy="768350"/>
          </a:xfrm>
          <a:prstGeom prst="rect">
            <a:avLst/>
          </a:prstGeom>
          <a:noFill/>
        </p:spPr>
        <p:txBody>
          <a:bodyPr>
            <a:spAutoFit/>
          </a:bodyPr>
          <a:lstStyle/>
          <a:p>
            <a:pPr marR="0" defTabSz="1235075" fontAlgn="auto">
              <a:buClrTx/>
              <a:buSzTx/>
              <a:buFontTx/>
              <a:defRPr/>
            </a:pPr>
            <a:r>
              <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二、开评标系统</a:t>
            </a:r>
            <a:endPar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grpSp>
        <p:nvGrpSpPr>
          <p:cNvPr id="6" name="组合 58"/>
          <p:cNvGrpSpPr/>
          <p:nvPr/>
        </p:nvGrpSpPr>
        <p:grpSpPr>
          <a:xfrm>
            <a:off x="12431475" y="1082022"/>
            <a:ext cx="452009" cy="452172"/>
            <a:chOff x="1463339" y="1072758"/>
            <a:chExt cx="1546058" cy="1546058"/>
          </a:xfrm>
          <a:effectLst>
            <a:outerShdw blurRad="330200" dist="215900" dir="6900000" sx="71000" sy="71000" algn="t" rotWithShape="0">
              <a:prstClr val="black">
                <a:alpha val="54000"/>
              </a:prstClr>
            </a:outerShdw>
          </a:effectLst>
        </p:grpSpPr>
        <p:sp>
          <p:nvSpPr>
            <p:cNvPr id="38"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43" name="椭圆 42"/>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 name="组合 50"/>
          <p:cNvGrpSpPr/>
          <p:nvPr/>
        </p:nvGrpSpPr>
        <p:grpSpPr>
          <a:xfrm>
            <a:off x="12611100" y="436563"/>
            <a:ext cx="508000" cy="508000"/>
            <a:chOff x="1517331" y="1125257"/>
            <a:chExt cx="2204282" cy="2204282"/>
          </a:xfrm>
        </p:grpSpPr>
        <p:sp>
          <p:nvSpPr>
            <p:cNvPr id="49" name="椭圆 4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0" name="椭圆 49"/>
            <p:cNvSpPr/>
            <p:nvPr/>
          </p:nvSpPr>
          <p:spPr>
            <a:xfrm>
              <a:off x="1717096" y="1325018"/>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8" name="组合 53"/>
          <p:cNvGrpSpPr/>
          <p:nvPr/>
        </p:nvGrpSpPr>
        <p:grpSpPr>
          <a:xfrm>
            <a:off x="13177838" y="363538"/>
            <a:ext cx="655637" cy="655637"/>
            <a:chOff x="1517331" y="1125257"/>
            <a:chExt cx="2204282" cy="2204282"/>
          </a:xfrm>
        </p:grpSpPr>
        <p:sp>
          <p:nvSpPr>
            <p:cNvPr id="54" name="椭圆 5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7" name="椭圆 56"/>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9" name="组合 56"/>
          <p:cNvGrpSpPr/>
          <p:nvPr/>
        </p:nvGrpSpPr>
        <p:grpSpPr>
          <a:xfrm>
            <a:off x="13071475" y="1096963"/>
            <a:ext cx="363538" cy="363537"/>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4" name="椭圆 63"/>
            <p:cNvSpPr/>
            <p:nvPr/>
          </p:nvSpPr>
          <p:spPr>
            <a:xfrm>
              <a:off x="1719473" y="1327394"/>
              <a:ext cx="1799998" cy="1800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10" name="组合 11"/>
          <p:cNvGrpSpPr/>
          <p:nvPr/>
        </p:nvGrpSpPr>
        <p:grpSpPr>
          <a:xfrm>
            <a:off x="1168400" y="2147888"/>
            <a:ext cx="2768600" cy="2768600"/>
            <a:chOff x="1168079" y="2147381"/>
            <a:chExt cx="2768616" cy="2768614"/>
          </a:xfrm>
        </p:grpSpPr>
        <p:grpSp>
          <p:nvGrpSpPr>
            <p:cNvPr id="53273" name="组合 3"/>
            <p:cNvGrpSpPr/>
            <p:nvPr/>
          </p:nvGrpSpPr>
          <p:grpSpPr>
            <a:xfrm>
              <a:off x="1168079" y="2147381"/>
              <a:ext cx="2768616" cy="2768614"/>
              <a:chOff x="2013182" y="2232692"/>
              <a:chExt cx="2268537" cy="2268537"/>
            </a:xfrm>
          </p:grpSpPr>
          <p:sp>
            <p:nvSpPr>
              <p:cNvPr id="39" name="椭圆 38"/>
              <p:cNvSpPr/>
              <p:nvPr/>
            </p:nvSpPr>
            <p:spPr bwMode="auto">
              <a:xfrm>
                <a:off x="2013182" y="2232692"/>
                <a:ext cx="2268537" cy="2268537"/>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40" name="椭圆 39"/>
              <p:cNvSpPr/>
              <p:nvPr/>
            </p:nvSpPr>
            <p:spPr bwMode="auto">
              <a:xfrm>
                <a:off x="2109439" y="2328949"/>
                <a:ext cx="2076024" cy="207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53276" name="iconfont-11964-5737248"/>
            <p:cNvSpPr>
              <a:spLocks noChangeAspect="1"/>
            </p:cNvSpPr>
            <p:nvPr/>
          </p:nvSpPr>
          <p:spPr>
            <a:xfrm>
              <a:off x="1798862" y="2781200"/>
              <a:ext cx="1460021" cy="1492250"/>
            </a:xfrm>
            <a:custGeom>
              <a:avLst/>
              <a:gdLst/>
              <a:ahLst/>
              <a:cxnLst>
                <a:cxn ang="0">
                  <a:pos x="396033" y="1223414"/>
                </a:cxn>
                <a:cxn ang="0">
                  <a:pos x="396033" y="1269573"/>
                </a:cxn>
                <a:cxn ang="0">
                  <a:pos x="1287341" y="1269573"/>
                </a:cxn>
                <a:cxn ang="0">
                  <a:pos x="1287341" y="1223414"/>
                </a:cxn>
                <a:cxn ang="0">
                  <a:pos x="396033" y="1223414"/>
                </a:cxn>
                <a:cxn ang="0">
                  <a:pos x="396033" y="1038478"/>
                </a:cxn>
                <a:cxn ang="0">
                  <a:pos x="396033" y="1084639"/>
                </a:cxn>
                <a:cxn ang="0">
                  <a:pos x="1287341" y="1084639"/>
                </a:cxn>
                <a:cxn ang="0">
                  <a:pos x="1287341" y="1038478"/>
                </a:cxn>
                <a:cxn ang="0">
                  <a:pos x="396033" y="1038478"/>
                </a:cxn>
                <a:cxn ang="0">
                  <a:pos x="396033" y="853834"/>
                </a:cxn>
                <a:cxn ang="0">
                  <a:pos x="396033" y="899996"/>
                </a:cxn>
                <a:cxn ang="0">
                  <a:pos x="1287341" y="899996"/>
                </a:cxn>
                <a:cxn ang="0">
                  <a:pos x="1287341" y="853834"/>
                </a:cxn>
                <a:cxn ang="0">
                  <a:pos x="396033" y="853834"/>
                </a:cxn>
                <a:cxn ang="0">
                  <a:pos x="396033" y="668899"/>
                </a:cxn>
                <a:cxn ang="0">
                  <a:pos x="396033" y="715060"/>
                </a:cxn>
                <a:cxn ang="0">
                  <a:pos x="1287341" y="715060"/>
                </a:cxn>
                <a:cxn ang="0">
                  <a:pos x="1287341" y="668899"/>
                </a:cxn>
                <a:cxn ang="0">
                  <a:pos x="396033" y="668899"/>
                </a:cxn>
                <a:cxn ang="0">
                  <a:pos x="396033" y="484255"/>
                </a:cxn>
                <a:cxn ang="0">
                  <a:pos x="396033" y="530417"/>
                </a:cxn>
                <a:cxn ang="0">
                  <a:pos x="1287341" y="530417"/>
                </a:cxn>
                <a:cxn ang="0">
                  <a:pos x="1287341" y="484255"/>
                </a:cxn>
                <a:cxn ang="0">
                  <a:pos x="396033" y="484255"/>
                </a:cxn>
                <a:cxn ang="0">
                  <a:pos x="0" y="345685"/>
                </a:cxn>
                <a:cxn ang="0">
                  <a:pos x="177088" y="345685"/>
                </a:cxn>
                <a:cxn ang="0">
                  <a:pos x="177088" y="1492250"/>
                </a:cxn>
                <a:cxn ang="0">
                  <a:pos x="0" y="1492250"/>
                </a:cxn>
                <a:cxn ang="0">
                  <a:pos x="0" y="345685"/>
                </a:cxn>
                <a:cxn ang="0">
                  <a:pos x="396033" y="299322"/>
                </a:cxn>
                <a:cxn ang="0">
                  <a:pos x="396033" y="345773"/>
                </a:cxn>
                <a:cxn ang="0">
                  <a:pos x="1287341" y="345773"/>
                </a:cxn>
                <a:cxn ang="0">
                  <a:pos x="1287341" y="299322"/>
                </a:cxn>
                <a:cxn ang="0">
                  <a:pos x="396033" y="299322"/>
                </a:cxn>
                <a:cxn ang="0">
                  <a:pos x="223353" y="0"/>
                </a:cxn>
                <a:cxn ang="0">
                  <a:pos x="1460021" y="0"/>
                </a:cxn>
                <a:cxn ang="0">
                  <a:pos x="1460021" y="1492250"/>
                </a:cxn>
                <a:cxn ang="0">
                  <a:pos x="223353" y="1492250"/>
                </a:cxn>
                <a:cxn ang="0">
                  <a:pos x="223353" y="299322"/>
                </a:cxn>
                <a:cxn ang="0">
                  <a:pos x="223353" y="0"/>
                </a:cxn>
              </a:cxnLst>
              <a:pathLst>
                <a:path w="594584" h="607710">
                  <a:moveTo>
                    <a:pt x="161282" y="498228"/>
                  </a:moveTo>
                  <a:lnTo>
                    <a:pt x="161282" y="517026"/>
                  </a:lnTo>
                  <a:lnTo>
                    <a:pt x="524261" y="517026"/>
                  </a:lnTo>
                  <a:lnTo>
                    <a:pt x="524261" y="498228"/>
                  </a:lnTo>
                  <a:lnTo>
                    <a:pt x="161282" y="498228"/>
                  </a:lnTo>
                  <a:close/>
                  <a:moveTo>
                    <a:pt x="161282" y="422914"/>
                  </a:moveTo>
                  <a:lnTo>
                    <a:pt x="161282" y="441713"/>
                  </a:lnTo>
                  <a:lnTo>
                    <a:pt x="524261" y="441713"/>
                  </a:lnTo>
                  <a:lnTo>
                    <a:pt x="524261" y="422914"/>
                  </a:lnTo>
                  <a:lnTo>
                    <a:pt x="161282" y="422914"/>
                  </a:lnTo>
                  <a:close/>
                  <a:moveTo>
                    <a:pt x="161282" y="347719"/>
                  </a:moveTo>
                  <a:lnTo>
                    <a:pt x="161282" y="366518"/>
                  </a:lnTo>
                  <a:lnTo>
                    <a:pt x="524261" y="366518"/>
                  </a:lnTo>
                  <a:lnTo>
                    <a:pt x="524261" y="347719"/>
                  </a:lnTo>
                  <a:lnTo>
                    <a:pt x="161282" y="347719"/>
                  </a:lnTo>
                  <a:close/>
                  <a:moveTo>
                    <a:pt x="161282" y="272405"/>
                  </a:moveTo>
                  <a:lnTo>
                    <a:pt x="161282" y="291204"/>
                  </a:lnTo>
                  <a:lnTo>
                    <a:pt x="524261" y="291204"/>
                  </a:lnTo>
                  <a:lnTo>
                    <a:pt x="524261" y="272405"/>
                  </a:lnTo>
                  <a:lnTo>
                    <a:pt x="161282" y="272405"/>
                  </a:lnTo>
                  <a:close/>
                  <a:moveTo>
                    <a:pt x="161282" y="197210"/>
                  </a:moveTo>
                  <a:lnTo>
                    <a:pt x="161282" y="216009"/>
                  </a:lnTo>
                  <a:lnTo>
                    <a:pt x="524261" y="216009"/>
                  </a:lnTo>
                  <a:lnTo>
                    <a:pt x="524261" y="197210"/>
                  </a:lnTo>
                  <a:lnTo>
                    <a:pt x="161282" y="197210"/>
                  </a:lnTo>
                  <a:close/>
                  <a:moveTo>
                    <a:pt x="0" y="140778"/>
                  </a:moveTo>
                  <a:lnTo>
                    <a:pt x="72118" y="140778"/>
                  </a:lnTo>
                  <a:lnTo>
                    <a:pt x="72118" y="607710"/>
                  </a:lnTo>
                  <a:lnTo>
                    <a:pt x="0" y="607710"/>
                  </a:lnTo>
                  <a:lnTo>
                    <a:pt x="0" y="140778"/>
                  </a:lnTo>
                  <a:close/>
                  <a:moveTo>
                    <a:pt x="161282" y="121897"/>
                  </a:moveTo>
                  <a:lnTo>
                    <a:pt x="161282" y="140814"/>
                  </a:lnTo>
                  <a:lnTo>
                    <a:pt x="524261" y="140814"/>
                  </a:lnTo>
                  <a:lnTo>
                    <a:pt x="524261" y="121897"/>
                  </a:lnTo>
                  <a:lnTo>
                    <a:pt x="161282" y="121897"/>
                  </a:lnTo>
                  <a:close/>
                  <a:moveTo>
                    <a:pt x="90959" y="0"/>
                  </a:moveTo>
                  <a:lnTo>
                    <a:pt x="594584" y="0"/>
                  </a:lnTo>
                  <a:lnTo>
                    <a:pt x="594584" y="607710"/>
                  </a:lnTo>
                  <a:lnTo>
                    <a:pt x="90959" y="607710"/>
                  </a:lnTo>
                  <a:lnTo>
                    <a:pt x="90959" y="121897"/>
                  </a:lnTo>
                  <a:lnTo>
                    <a:pt x="90959" y="0"/>
                  </a:lnTo>
                  <a:close/>
                </a:path>
              </a:pathLst>
            </a:custGeom>
            <a:solidFill>
              <a:schemeClr val="bg1"/>
            </a:solidFill>
            <a:ln w="9525">
              <a:noFill/>
            </a:ln>
          </p:spPr>
          <p:txBody>
            <a:bodyPr/>
            <a:p>
              <a:endParaRPr lang="zh-CN" altLang="en-US"/>
            </a:p>
          </p:txBody>
        </p:sp>
      </p:grpSp>
      <p:sp>
        <p:nvSpPr>
          <p:cNvPr id="19485" name="灯片编号占位符 2"/>
          <p:cNvSpPr txBox="1">
            <a:spLocks noGrp="1"/>
          </p:cNvSpPr>
          <p:nvPr>
            <p:ph type="sldNum" sz="quarter" idx="4"/>
          </p:nvPr>
        </p:nvSpPr>
        <p:spPr>
          <a:xfrm>
            <a:off x="12364085" y="7518400"/>
            <a:ext cx="1141086" cy="422275"/>
          </a:xfrm>
          <a:noFill/>
        </p:spPr>
        <p:txBody>
          <a:bodyPr wrap="square" lIns="123444" tIns="61722" rIns="123444" bIns="61722" numCol="1" anchor="ctr" anchorCtr="0" compatLnSpc="1">
            <a:scene3d>
              <a:camera prst="orthographicFront"/>
              <a:lightRig rig="threePt" dir="t"/>
            </a:scene3d>
          </a:bodyPr>
          <a:lstStyle>
            <a:lvl1pPr marL="0" lvl="0" indent="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defRPr>
            </a:lvl1pPr>
            <a:lvl2pPr marL="617855" lvl="1" indent="-16065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2pPr>
            <a:lvl3pPr marL="1235075" lvl="2" indent="-32067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3pPr>
            <a:lvl4pPr marL="1851025" lvl="3" indent="-47942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4pPr>
            <a:lvl5pPr marL="2468880" lvl="4"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5pPr>
          </a:lstStyle>
          <a:p>
            <a:pPr marL="0" marR="0" lvl="0" indent="0" algn="r" defTabSz="1235075"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rPr>
              <a:t>17</a:t>
            </a:r>
            <a:endPar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000000"/>
                                          </p:val>
                                        </p:tav>
                                        <p:tav tm="100000">
                                          <p:val>
                                            <p:strVal val="#ppt_w"/>
                                          </p:val>
                                        </p:tav>
                                      </p:tavLst>
                                    </p:anim>
                                    <p:anim calcmode="lin" valueType="num">
                                      <p:cBhvr>
                                        <p:cTn id="8" dur="1000" fill="hold"/>
                                        <p:tgtEl>
                                          <p:spTgt spid="10"/>
                                        </p:tgtEl>
                                        <p:attrNameLst>
                                          <p:attrName>ppt_h</p:attrName>
                                        </p:attrNameLst>
                                      </p:cBhvr>
                                      <p:tavLst>
                                        <p:tav tm="0">
                                          <p:val>
                                            <p:fltVal val="0.000000"/>
                                          </p:val>
                                        </p:tav>
                                        <p:tav tm="100000">
                                          <p:val>
                                            <p:strVal val="#ppt_h"/>
                                          </p:val>
                                        </p:tav>
                                      </p:tavLst>
                                    </p:anim>
                                    <p:anim calcmode="lin" valueType="num">
                                      <p:cBhvr>
                                        <p:cTn id="9" dur="1000" fill="hold"/>
                                        <p:tgtEl>
                                          <p:spTgt spid="10"/>
                                        </p:tgtEl>
                                        <p:attrNameLst>
                                          <p:attrName>style.rotation</p:attrName>
                                        </p:attrNameLst>
                                      </p:cBhvr>
                                      <p:tavLst>
                                        <p:tav tm="0">
                                          <p:val>
                                            <p:fltVal val="90.000000"/>
                                          </p:val>
                                        </p:tav>
                                        <p:tav tm="100000">
                                          <p:val>
                                            <p:fltVal val="0.000000"/>
                                          </p:val>
                                        </p:tav>
                                      </p:tavLst>
                                    </p:anim>
                                    <p:animEffect transition="in" filter="fade">
                                      <p:cBhvr>
                                        <p:cTn id="10" dur="10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p:tgtEl>
                                          <p:spTgt spid="35"/>
                                        </p:tgtEl>
                                        <p:attrNameLst>
                                          <p:attrName>ppt_x</p:attrName>
                                        </p:attrNameLst>
                                      </p:cBhvr>
                                      <p:tavLst>
                                        <p:tav tm="0">
                                          <p:val>
                                            <p:strVal val="#ppt_x-#ppt_w*1.125000"/>
                                          </p:val>
                                        </p:tav>
                                        <p:tav tm="100000">
                                          <p:val>
                                            <p:strVal val="#ppt_x"/>
                                          </p:val>
                                        </p:tav>
                                      </p:tavLst>
                                    </p:anim>
                                    <p:animEffect transition="in" filter="wipe(right)">
                                      <p:cBhvr>
                                        <p:cTn id="14" dur="500"/>
                                        <p:tgtEl>
                                          <p:spTgt spid="3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750"/>
                                        <p:tgtEl>
                                          <p:spTgt spid="82"/>
                                        </p:tgtEl>
                                      </p:cBhvr>
                                    </p:animEffect>
                                    <p:anim calcmode="lin" valueType="num">
                                      <p:cBhvr>
                                        <p:cTn id="18" dur="750" fill="hold"/>
                                        <p:tgtEl>
                                          <p:spTgt spid="82"/>
                                        </p:tgtEl>
                                        <p:attrNameLst>
                                          <p:attrName>ppt_x</p:attrName>
                                        </p:attrNameLst>
                                      </p:cBhvr>
                                      <p:tavLst>
                                        <p:tav tm="0">
                                          <p:val>
                                            <p:strVal val="#ppt_x"/>
                                          </p:val>
                                        </p:tav>
                                        <p:tav tm="100000">
                                          <p:val>
                                            <p:strVal val="#ppt_x"/>
                                          </p:val>
                                        </p:tav>
                                      </p:tavLst>
                                    </p:anim>
                                    <p:anim calcmode="lin" valueType="num">
                                      <p:cBhvr>
                                        <p:cTn id="19" dur="750" fill="hold"/>
                                        <p:tgtEl>
                                          <p:spTgt spid="82"/>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000000"/>
                                          </p:val>
                                        </p:tav>
                                        <p:tav tm="100000">
                                          <p:val>
                                            <p:strVal val="#ppt_w"/>
                                          </p:val>
                                        </p:tav>
                                      </p:tavLst>
                                    </p:anim>
                                    <p:anim calcmode="lin" valueType="num">
                                      <p:cBhvr>
                                        <p:cTn id="23" dur="500" fill="hold"/>
                                        <p:tgtEl>
                                          <p:spTgt spid="2"/>
                                        </p:tgtEl>
                                        <p:attrNameLst>
                                          <p:attrName>ppt_h</p:attrName>
                                        </p:attrNameLst>
                                      </p:cBhvr>
                                      <p:tavLst>
                                        <p:tav tm="0">
                                          <p:val>
                                            <p:fltVal val="0.00000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000000"/>
                                          </p:val>
                                        </p:tav>
                                        <p:tav tm="100000">
                                          <p:val>
                                            <p:strVal val="#ppt_w"/>
                                          </p:val>
                                        </p:tav>
                                      </p:tavLst>
                                    </p:anim>
                                    <p:anim calcmode="lin" valueType="num">
                                      <p:cBhvr>
                                        <p:cTn id="28" dur="500" fill="hold"/>
                                        <p:tgtEl>
                                          <p:spTgt spid="5"/>
                                        </p:tgtEl>
                                        <p:attrNameLst>
                                          <p:attrName>ppt_h</p:attrName>
                                        </p:attrNameLst>
                                      </p:cBhvr>
                                      <p:tavLst>
                                        <p:tav tm="0">
                                          <p:val>
                                            <p:fltVal val="0.00000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000000"/>
                                          </p:val>
                                        </p:tav>
                                        <p:tav tm="100000">
                                          <p:val>
                                            <p:strVal val="#ppt_w"/>
                                          </p:val>
                                        </p:tav>
                                      </p:tavLst>
                                    </p:anim>
                                    <p:anim calcmode="lin" valueType="num">
                                      <p:cBhvr>
                                        <p:cTn id="33" dur="500" fill="hold"/>
                                        <p:tgtEl>
                                          <p:spTgt spid="3"/>
                                        </p:tgtEl>
                                        <p:attrNameLst>
                                          <p:attrName>ppt_h</p:attrName>
                                        </p:attrNameLst>
                                      </p:cBhvr>
                                      <p:tavLst>
                                        <p:tav tm="0">
                                          <p:val>
                                            <p:fltVal val="0.00000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000000"/>
                                          </p:val>
                                        </p:tav>
                                        <p:tav tm="100000">
                                          <p:val>
                                            <p:strVal val="#ppt_w"/>
                                          </p:val>
                                        </p:tav>
                                      </p:tavLst>
                                    </p:anim>
                                    <p:anim calcmode="lin" valueType="num">
                                      <p:cBhvr>
                                        <p:cTn id="38" dur="500" fill="hold"/>
                                        <p:tgtEl>
                                          <p:spTgt spid="4"/>
                                        </p:tgtEl>
                                        <p:attrNameLst>
                                          <p:attrName>ppt_h</p:attrName>
                                        </p:attrNameLst>
                                      </p:cBhvr>
                                      <p:tavLst>
                                        <p:tav tm="0">
                                          <p:val>
                                            <p:fltVal val="0.000000"/>
                                          </p:val>
                                        </p:tav>
                                        <p:tav tm="100000">
                                          <p:val>
                                            <p:strVal val="#ppt_h"/>
                                          </p:val>
                                        </p:tav>
                                      </p:tavLst>
                                    </p:anim>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9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000000"/>
                                          </p:val>
                                        </p:tav>
                                        <p:tav tm="100000">
                                          <p:val>
                                            <p:strVal val="#ppt_w"/>
                                          </p:val>
                                        </p:tav>
                                      </p:tavLst>
                                    </p:anim>
                                    <p:anim calcmode="lin" valueType="num">
                                      <p:cBhvr>
                                        <p:cTn id="46" dur="500" fill="hold"/>
                                        <p:tgtEl>
                                          <p:spTgt spid="6"/>
                                        </p:tgtEl>
                                        <p:attrNameLst>
                                          <p:attrName>ppt_h</p:attrName>
                                        </p:attrNameLst>
                                      </p:cBhvr>
                                      <p:tavLst>
                                        <p:tav tm="0">
                                          <p:val>
                                            <p:fltVal val="0.00000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000000"/>
                                          </p:val>
                                        </p:tav>
                                        <p:tav tm="100000">
                                          <p:val>
                                            <p:strVal val="#ppt_w"/>
                                          </p:val>
                                        </p:tav>
                                      </p:tavLst>
                                    </p:anim>
                                    <p:anim calcmode="lin" valueType="num">
                                      <p:cBhvr>
                                        <p:cTn id="56" dur="500" fill="hold"/>
                                        <p:tgtEl>
                                          <p:spTgt spid="7"/>
                                        </p:tgtEl>
                                        <p:attrNameLst>
                                          <p:attrName>ppt_h</p:attrName>
                                        </p:attrNameLst>
                                      </p:cBhvr>
                                      <p:tavLst>
                                        <p:tav tm="0">
                                          <p:val>
                                            <p:fltVal val="0.00000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000000"/>
                                          </p:val>
                                        </p:tav>
                                        <p:tav tm="100000">
                                          <p:val>
                                            <p:strVal val="#ppt_w"/>
                                          </p:val>
                                        </p:tav>
                                      </p:tavLst>
                                    </p:anim>
                                    <p:anim calcmode="lin" valueType="num">
                                      <p:cBhvr>
                                        <p:cTn id="61" dur="500" fill="hold"/>
                                        <p:tgtEl>
                                          <p:spTgt spid="8"/>
                                        </p:tgtEl>
                                        <p:attrNameLst>
                                          <p:attrName>ppt_h</p:attrName>
                                        </p:attrNameLst>
                                      </p:cBhvr>
                                      <p:tavLst>
                                        <p:tav tm="0">
                                          <p:val>
                                            <p:fltVal val="0.00000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80" grpId="0" bldLvl="0" animBg="1"/>
      <p:bldP spid="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450830" cy="737235"/>
          </a:xfrm>
          <a:prstGeom prst="rect">
            <a:avLst/>
          </a:prstGeom>
          <a:noFill/>
        </p:spPr>
        <p:txBody>
          <a:bodyPr wrap="none">
            <a:spAutoFit/>
          </a:bodyPr>
          <a:lstStyle/>
          <a:p>
            <a:pPr marR="0" defTabSz="1235075">
              <a:buClrTx/>
              <a:buSzTx/>
              <a:buFontTx/>
              <a:defRPr/>
            </a:pP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1.评标办法参数未录入完全导致的评标问题</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585"/>
          <p:cNvPicPr>
            <a:picLocks noChangeAspect="1"/>
          </p:cNvPicPr>
          <p:nvPr/>
        </p:nvPicPr>
        <p:blipFill>
          <a:blip r:embed="rId1"/>
          <a:stretch>
            <a:fillRect/>
          </a:stretch>
        </p:blipFill>
        <p:spPr>
          <a:xfrm>
            <a:off x="776605" y="1224280"/>
            <a:ext cx="12264390" cy="2954655"/>
          </a:xfrm>
          <a:prstGeom prst="rect">
            <a:avLst/>
          </a:prstGeom>
          <a:noFill/>
          <a:ln w="9525">
            <a:noFill/>
          </a:ln>
        </p:spPr>
      </p:pic>
      <p:pic>
        <p:nvPicPr>
          <p:cNvPr id="3" name="图片 -2147482564"/>
          <p:cNvPicPr>
            <a:picLocks noChangeAspect="1"/>
          </p:cNvPicPr>
          <p:nvPr/>
        </p:nvPicPr>
        <p:blipFill>
          <a:blip r:embed="rId2"/>
          <a:stretch>
            <a:fillRect/>
          </a:stretch>
        </p:blipFill>
        <p:spPr>
          <a:xfrm>
            <a:off x="848995" y="4248785"/>
            <a:ext cx="10095230" cy="3511550"/>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6082030" cy="737235"/>
          </a:xfrm>
          <a:prstGeom prst="rect">
            <a:avLst/>
          </a:prstGeom>
          <a:noFill/>
        </p:spPr>
        <p:txBody>
          <a:bodyPr wrap="none">
            <a:spAutoFit/>
          </a:bodyPr>
          <a:lstStyle/>
          <a:p>
            <a:pPr marR="0" defTabSz="1235075">
              <a:buClrTx/>
              <a:buSzTx/>
              <a:buFontTx/>
              <a:defRPr/>
            </a:pP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2.开标异常情况如何录入</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rcRect r="16825"/>
          <a:stretch>
            <a:fillRect/>
          </a:stretch>
        </p:blipFill>
        <p:spPr>
          <a:xfrm>
            <a:off x="560705" y="1584325"/>
            <a:ext cx="12795250" cy="3922395"/>
          </a:xfrm>
          <a:prstGeom prst="rect">
            <a:avLst/>
          </a:prstGeom>
        </p:spPr>
      </p:pic>
    </p:spTree>
  </p:cSld>
  <p:clrMapOvr>
    <a:masterClrMapping/>
  </p:clrMapOvr>
  <p:transition spd="slow"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581005" cy="583565"/>
          </a:xfrm>
          <a:prstGeom prst="rect">
            <a:avLst/>
          </a:prstGeom>
          <a:noFill/>
        </p:spPr>
        <p:txBody>
          <a:bodyPr wrap="none">
            <a:spAutoFit/>
          </a:bodyPr>
          <a:lstStyle/>
          <a:p>
            <a:pPr marR="0" algn="l" defTabSz="1235075">
              <a:buClrTx/>
              <a:buSzTx/>
              <a:buFontTx/>
              <a:defRPr/>
            </a:pPr>
            <a:r>
              <a:rPr kumimoji="0" lang="en-US" alt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3</a:t>
            </a: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.多标段项目未相应确定评委回避和组长导致的评标问题</a:t>
            </a:r>
            <a:endPar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286131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一个项目多标段，同一批评委进行评标</a:t>
            </a:r>
            <a:r>
              <a:rPr>
                <a:latin typeface="微软雅黑" panose="020B0503020204020204" pitchFamily="34" charset="-122"/>
                <a:cs typeface="微软雅黑" panose="020B0503020204020204" pitchFamily="34" charset="-122"/>
              </a:rPr>
              <a:t>。</a:t>
            </a:r>
            <a:r>
              <a:rPr lang="zh-CN">
                <a:latin typeface="微软雅黑" panose="020B0503020204020204" pitchFamily="34" charset="-122"/>
                <a:cs typeface="微软雅黑" panose="020B0503020204020204" pitchFamily="34" charset="-122"/>
              </a:rPr>
              <a:t>系统针对每个标段同一个评委生成不同的账号密码。</a:t>
            </a:r>
            <a:endParaRPr lang="zh-CN">
              <a:latin typeface="微软雅黑" panose="020B0503020204020204" pitchFamily="34" charset="-122"/>
              <a:cs typeface="微软雅黑" panose="020B0503020204020204" pitchFamily="34" charset="-122"/>
            </a:endParaRPr>
          </a:p>
          <a:p>
            <a:pPr>
              <a:lnSpc>
                <a:spcPct val="150000"/>
              </a:lnSpc>
            </a:pPr>
            <a:r>
              <a:rPr lang="zh-CN">
                <a:latin typeface="微软雅黑" panose="020B0503020204020204" pitchFamily="34" charset="-122"/>
                <a:cs typeface="微软雅黑" panose="020B0503020204020204" pitchFamily="34" charset="-122"/>
              </a:rPr>
              <a:t> </a:t>
            </a:r>
            <a:r>
              <a:rPr lang="en-US" altLang="zh-CN">
                <a:latin typeface="微软雅黑" panose="020B0503020204020204" pitchFamily="34" charset="-122"/>
                <a:cs typeface="微软雅黑" panose="020B0503020204020204" pitchFamily="34" charset="-122"/>
              </a:rPr>
              <a:t>      </a:t>
            </a:r>
            <a:r>
              <a:rPr lang="zh-CN">
                <a:latin typeface="微软雅黑" panose="020B0503020204020204" pitchFamily="34" charset="-122"/>
                <a:cs typeface="微软雅黑" panose="020B0503020204020204" pitchFamily="34" charset="-122"/>
              </a:rPr>
              <a:t>评标开始前，</a:t>
            </a:r>
            <a:r>
              <a:rPr lang="zh-CN">
                <a:latin typeface="微软雅黑" panose="020B0503020204020204" pitchFamily="34" charset="-122"/>
                <a:cs typeface="微软雅黑" panose="020B0503020204020204" pitchFamily="34" charset="-122"/>
                <a:sym typeface="+mn-ea"/>
              </a:rPr>
              <a:t>评委需使用各</a:t>
            </a:r>
            <a:r>
              <a:rPr lang="zh-CN">
                <a:latin typeface="微软雅黑" panose="020B0503020204020204" pitchFamily="34" charset="-122"/>
                <a:cs typeface="微软雅黑" panose="020B0503020204020204" pitchFamily="34" charset="-122"/>
              </a:rPr>
              <a:t>个标段的账号密码登录评标系统进行评委回避和推选组长操作。</a:t>
            </a:r>
            <a:endParaRPr lang="zh-CN">
              <a:latin typeface="微软雅黑" panose="020B0503020204020204" pitchFamily="34" charset="-122"/>
              <a:cs typeface="微软雅黑" panose="020B0503020204020204" pitchFamily="34" charset="-122"/>
            </a:endParaRPr>
          </a:p>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评标结束后，组长需</a:t>
            </a:r>
            <a:r>
              <a:rPr lang="zh-CN">
                <a:latin typeface="微软雅黑" panose="020B0503020204020204" pitchFamily="34" charset="-122"/>
                <a:cs typeface="微软雅黑" panose="020B0503020204020204" pitchFamily="34" charset="-122"/>
                <a:sym typeface="+mn-ea"/>
              </a:rPr>
              <a:t>使用各</a:t>
            </a:r>
            <a:r>
              <a:rPr lang="zh-CN">
                <a:latin typeface="微软雅黑" panose="020B0503020204020204" pitchFamily="34" charset="-122"/>
                <a:cs typeface="微软雅黑" panose="020B0503020204020204" pitchFamily="34" charset="-122"/>
                <a:sym typeface="+mn-ea"/>
              </a:rPr>
              <a:t>个标段的账号密码登录评标系统点击评标结束。</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199005" cy="583565"/>
          </a:xfrm>
          <a:prstGeom prst="rect">
            <a:avLst/>
          </a:prstGeom>
          <a:noFill/>
        </p:spPr>
        <p:txBody>
          <a:bodyPr wrap="none">
            <a:spAutoFit/>
          </a:bodyPr>
          <a:lstStyle/>
          <a:p>
            <a:pPr marR="0" algn="l" defTabSz="1235075">
              <a:buClrTx/>
              <a:buSzTx/>
              <a:buFontTx/>
              <a:defRPr/>
            </a:pPr>
            <a:r>
              <a:rPr kumimoji="0" lang="en-US" alt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4</a:t>
            </a: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.电子清标</a:t>
            </a:r>
            <a:endPar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352550" y="1944370"/>
            <a:ext cx="10982960" cy="64516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详见开评标操作手册</a:t>
            </a:r>
            <a:r>
              <a:rPr lang="en-US" altLang="zh-CN">
                <a:latin typeface="微软雅黑" panose="020B0503020204020204" pitchFamily="34" charset="-122"/>
                <a:cs typeface="微软雅黑" panose="020B0503020204020204" pitchFamily="34" charset="-122"/>
              </a:rPr>
              <a:t>P22</a:t>
            </a:r>
            <a:endParaRPr lang="en-US" alt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7540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5</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合肥见证系统</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见证</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408"/>
          <p:cNvPicPr>
            <a:picLocks noChangeAspect="1"/>
          </p:cNvPicPr>
          <p:nvPr/>
        </p:nvPicPr>
        <p:blipFill>
          <a:blip r:embed="rId1"/>
          <a:srcRect t="67114" r="41951"/>
          <a:stretch>
            <a:fillRect/>
          </a:stretch>
        </p:blipFill>
        <p:spPr>
          <a:xfrm>
            <a:off x="4161155" y="4897120"/>
            <a:ext cx="5947410" cy="2527935"/>
          </a:xfrm>
          <a:prstGeom prst="rect">
            <a:avLst/>
          </a:prstGeom>
          <a:noFill/>
          <a:ln w="9525">
            <a:noFill/>
          </a:ln>
        </p:spPr>
      </p:pic>
      <p:sp>
        <p:nvSpPr>
          <p:cNvPr id="3" name="文本框 2"/>
          <p:cNvSpPr txBox="1"/>
          <p:nvPr/>
        </p:nvSpPr>
        <p:spPr>
          <a:xfrm>
            <a:off x="1550035" y="144081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见证结束后，在开评标系统中查看评标报告中是否有交易中心见证章及评委的电子签名，如没有请返回见证系统，将见证后的数据推送至开评标系统。</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76473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6</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.统一分复核功能应用的优势和注意事项</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550035" y="1656715"/>
            <a:ext cx="10982960" cy="64516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详见开评标操作手册</a:t>
            </a:r>
            <a:r>
              <a:rPr lang="en-US" altLang="zh-CN">
                <a:latin typeface="微软雅黑" panose="020B0503020204020204" pitchFamily="34" charset="-122"/>
                <a:cs typeface="微软雅黑" panose="020B0503020204020204" pitchFamily="34" charset="-122"/>
              </a:rPr>
              <a:t>P39</a:t>
            </a:r>
            <a:endParaRPr lang="en-US" alt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5" name="图片 4"/>
          <p:cNvPicPr>
            <a:picLocks noChangeAspect="1"/>
          </p:cNvPicPr>
          <p:nvPr>
            <p:custDataLst>
              <p:tags r:id="rId1"/>
            </p:custDataLst>
          </p:nvPr>
        </p:nvPicPr>
        <p:blipFill>
          <a:blip r:embed="rId2"/>
          <a:stretch>
            <a:fillRect/>
          </a:stretch>
        </p:blipFill>
        <p:spPr>
          <a:xfrm>
            <a:off x="488950" y="1224915"/>
            <a:ext cx="8506460" cy="623125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9129395" y="1368425"/>
            <a:ext cx="4838700" cy="1190625"/>
          </a:xfrm>
          <a:prstGeom prst="rect">
            <a:avLst/>
          </a:prstGeom>
        </p:spPr>
      </p:pic>
      <p:pic>
        <p:nvPicPr>
          <p:cNvPr id="7" name="图片 6"/>
          <p:cNvPicPr>
            <a:picLocks noChangeAspect="1"/>
          </p:cNvPicPr>
          <p:nvPr>
            <p:custDataLst>
              <p:tags r:id="rId5"/>
            </p:custDataLst>
          </p:nvPr>
        </p:nvPicPr>
        <p:blipFill>
          <a:blip r:embed="rId6"/>
          <a:srcRect l="4926" r="2284"/>
          <a:stretch>
            <a:fillRect/>
          </a:stretch>
        </p:blipFill>
        <p:spPr>
          <a:xfrm>
            <a:off x="9057640" y="3241040"/>
            <a:ext cx="4927600" cy="1045845"/>
          </a:xfrm>
          <a:prstGeom prst="rect">
            <a:avLst/>
          </a:prstGeom>
        </p:spPr>
      </p:pic>
    </p:spTree>
  </p:cSld>
  <p:clrMapOvr>
    <a:masterClrMapping/>
  </p:clrMapOvr>
  <p:transition spd="slow" advTm="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4563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7</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评标基准价查看</a:t>
            </a:r>
            <a:endParaRPr kumimoji="0" 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descr="QQ截图20220118165328"/>
          <p:cNvPicPr>
            <a:picLocks noChangeAspect="1"/>
          </p:cNvPicPr>
          <p:nvPr/>
        </p:nvPicPr>
        <p:blipFill>
          <a:blip r:embed="rId1"/>
          <a:stretch>
            <a:fillRect/>
          </a:stretch>
        </p:blipFill>
        <p:spPr>
          <a:xfrm>
            <a:off x="417195" y="1728470"/>
            <a:ext cx="13206730" cy="3006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16190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8.</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如不使用系统自动生成的评标报告，如何操作的问题</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371"/>
          <p:cNvPicPr>
            <a:picLocks noChangeAspect="1"/>
          </p:cNvPicPr>
          <p:nvPr/>
        </p:nvPicPr>
        <p:blipFill>
          <a:blip r:embed="rId1"/>
          <a:stretch>
            <a:fillRect/>
          </a:stretch>
        </p:blipFill>
        <p:spPr>
          <a:xfrm>
            <a:off x="848995" y="1440815"/>
            <a:ext cx="12690475" cy="5147310"/>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722820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9.</a:t>
            </a: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评标流程管理</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的操作流程和注意事项</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432"/>
          <p:cNvPicPr>
            <a:picLocks noChangeAspect="1"/>
          </p:cNvPicPr>
          <p:nvPr/>
        </p:nvPicPr>
        <p:blipFill>
          <a:blip r:embed="rId1"/>
          <a:stretch>
            <a:fillRect/>
          </a:stretch>
        </p:blipFill>
        <p:spPr>
          <a:xfrm>
            <a:off x="2649220" y="1152525"/>
            <a:ext cx="8728710" cy="6812915"/>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875" y="2874963"/>
            <a:ext cx="14082713" cy="1492250"/>
          </a:xfrm>
          <a:prstGeom prst="rect">
            <a:avLst/>
          </a:prstGeom>
          <a:solidFill>
            <a:srgbClr val="2683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58"/>
          <p:cNvGrpSpPr/>
          <p:nvPr/>
        </p:nvGrpSpPr>
        <p:grpSpPr>
          <a:xfrm>
            <a:off x="1352961" y="6053758"/>
            <a:ext cx="452009" cy="452172"/>
            <a:chOff x="1463339" y="1072758"/>
            <a:chExt cx="1546058" cy="1546058"/>
          </a:xfrm>
          <a:effectLst>
            <a:outerShdw blurRad="330200" dist="215900" dir="6900000" sx="71000" sy="71000" algn="t" rotWithShape="0">
              <a:prstClr val="black">
                <a:alpha val="54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2" name="椭圆 61"/>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80" name="矩形 79"/>
          <p:cNvSpPr/>
          <p:nvPr/>
        </p:nvSpPr>
        <p:spPr>
          <a:xfrm>
            <a:off x="-3175" y="7518400"/>
            <a:ext cx="14082713" cy="51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0"/>
          <p:cNvGrpSpPr/>
          <p:nvPr/>
        </p:nvGrpSpPr>
        <p:grpSpPr>
          <a:xfrm>
            <a:off x="657225" y="5978525"/>
            <a:ext cx="508000" cy="508000"/>
            <a:chOff x="1517331" y="1125257"/>
            <a:chExt cx="2204282" cy="2204282"/>
          </a:xfrm>
        </p:grpSpPr>
        <p:sp>
          <p:nvSpPr>
            <p:cNvPr id="52" name="椭圆 5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3" name="椭圆 52"/>
            <p:cNvSpPr/>
            <p:nvPr/>
          </p:nvSpPr>
          <p:spPr>
            <a:xfrm>
              <a:off x="1717096" y="1325022"/>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4" name="组合 53"/>
          <p:cNvGrpSpPr/>
          <p:nvPr/>
        </p:nvGrpSpPr>
        <p:grpSpPr>
          <a:xfrm>
            <a:off x="300038" y="6580188"/>
            <a:ext cx="655637" cy="655637"/>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6" name="椭圆 55"/>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5" name="组合 56"/>
          <p:cNvGrpSpPr/>
          <p:nvPr/>
        </p:nvGrpSpPr>
        <p:grpSpPr>
          <a:xfrm>
            <a:off x="1119188" y="6638925"/>
            <a:ext cx="361950" cy="363538"/>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0" name="椭圆 59"/>
            <p:cNvSpPr/>
            <p:nvPr/>
          </p:nvSpPr>
          <p:spPr>
            <a:xfrm>
              <a:off x="1720354" y="1327399"/>
              <a:ext cx="1798230" cy="1799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82" name="TextBox 81"/>
          <p:cNvSpPr txBox="1"/>
          <p:nvPr/>
        </p:nvSpPr>
        <p:spPr>
          <a:xfrm>
            <a:off x="4737100" y="3236913"/>
            <a:ext cx="6983413" cy="768350"/>
          </a:xfrm>
          <a:prstGeom prst="rect">
            <a:avLst/>
          </a:prstGeom>
          <a:noFill/>
        </p:spPr>
        <p:txBody>
          <a:bodyPr>
            <a:spAutoFit/>
          </a:bodyPr>
          <a:lstStyle/>
          <a:p>
            <a:pPr marR="0" defTabSz="1235075" fontAlgn="auto">
              <a:buClrTx/>
              <a:buSzTx/>
              <a:buFontTx/>
              <a:defRPr/>
            </a:pPr>
            <a:r>
              <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三、标后事宜操作</a:t>
            </a:r>
            <a:endPar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grpSp>
        <p:nvGrpSpPr>
          <p:cNvPr id="6" name="组合 58"/>
          <p:cNvGrpSpPr/>
          <p:nvPr/>
        </p:nvGrpSpPr>
        <p:grpSpPr>
          <a:xfrm>
            <a:off x="12431475" y="1082022"/>
            <a:ext cx="452009" cy="452172"/>
            <a:chOff x="1463339" y="1072758"/>
            <a:chExt cx="1546058" cy="1546058"/>
          </a:xfrm>
          <a:effectLst>
            <a:outerShdw blurRad="330200" dist="215900" dir="6900000" sx="71000" sy="71000" algn="t" rotWithShape="0">
              <a:prstClr val="black">
                <a:alpha val="54000"/>
              </a:prstClr>
            </a:outerShdw>
          </a:effectLst>
        </p:grpSpPr>
        <p:sp>
          <p:nvSpPr>
            <p:cNvPr id="38"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43" name="椭圆 42"/>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 name="组合 50"/>
          <p:cNvGrpSpPr/>
          <p:nvPr/>
        </p:nvGrpSpPr>
        <p:grpSpPr>
          <a:xfrm>
            <a:off x="12611100" y="436563"/>
            <a:ext cx="508000" cy="508000"/>
            <a:chOff x="1517331" y="1125257"/>
            <a:chExt cx="2204282" cy="2204282"/>
          </a:xfrm>
        </p:grpSpPr>
        <p:sp>
          <p:nvSpPr>
            <p:cNvPr id="49" name="椭圆 4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0" name="椭圆 49"/>
            <p:cNvSpPr/>
            <p:nvPr/>
          </p:nvSpPr>
          <p:spPr>
            <a:xfrm>
              <a:off x="1717096" y="1325018"/>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8" name="组合 53"/>
          <p:cNvGrpSpPr/>
          <p:nvPr/>
        </p:nvGrpSpPr>
        <p:grpSpPr>
          <a:xfrm>
            <a:off x="13177838" y="363538"/>
            <a:ext cx="655637" cy="655637"/>
            <a:chOff x="1517331" y="1125257"/>
            <a:chExt cx="2204282" cy="2204282"/>
          </a:xfrm>
        </p:grpSpPr>
        <p:sp>
          <p:nvSpPr>
            <p:cNvPr id="54" name="椭圆 5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7" name="椭圆 56"/>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9" name="组合 56"/>
          <p:cNvGrpSpPr/>
          <p:nvPr/>
        </p:nvGrpSpPr>
        <p:grpSpPr>
          <a:xfrm>
            <a:off x="13071475" y="1096963"/>
            <a:ext cx="363538" cy="363537"/>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4" name="椭圆 63"/>
            <p:cNvSpPr/>
            <p:nvPr/>
          </p:nvSpPr>
          <p:spPr>
            <a:xfrm>
              <a:off x="1719473" y="1327394"/>
              <a:ext cx="1799998" cy="1800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10" name="组合 11"/>
          <p:cNvGrpSpPr/>
          <p:nvPr/>
        </p:nvGrpSpPr>
        <p:grpSpPr>
          <a:xfrm>
            <a:off x="1168400" y="2147888"/>
            <a:ext cx="2768600" cy="2768600"/>
            <a:chOff x="1168079" y="2147381"/>
            <a:chExt cx="2768616" cy="2768614"/>
          </a:xfrm>
        </p:grpSpPr>
        <p:grpSp>
          <p:nvGrpSpPr>
            <p:cNvPr id="53273" name="组合 3"/>
            <p:cNvGrpSpPr/>
            <p:nvPr/>
          </p:nvGrpSpPr>
          <p:grpSpPr>
            <a:xfrm>
              <a:off x="1168079" y="2147381"/>
              <a:ext cx="2768616" cy="2768614"/>
              <a:chOff x="2013182" y="2232692"/>
              <a:chExt cx="2268537" cy="2268537"/>
            </a:xfrm>
          </p:grpSpPr>
          <p:sp>
            <p:nvSpPr>
              <p:cNvPr id="39" name="椭圆 38"/>
              <p:cNvSpPr/>
              <p:nvPr/>
            </p:nvSpPr>
            <p:spPr bwMode="auto">
              <a:xfrm>
                <a:off x="2013182" y="2232692"/>
                <a:ext cx="2268537" cy="2268537"/>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40" name="椭圆 39"/>
              <p:cNvSpPr/>
              <p:nvPr/>
            </p:nvSpPr>
            <p:spPr bwMode="auto">
              <a:xfrm>
                <a:off x="2109439" y="2328949"/>
                <a:ext cx="2076024" cy="207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53276" name="iconfont-11964-5737248"/>
            <p:cNvSpPr>
              <a:spLocks noChangeAspect="1"/>
            </p:cNvSpPr>
            <p:nvPr/>
          </p:nvSpPr>
          <p:spPr>
            <a:xfrm>
              <a:off x="1798862" y="2781200"/>
              <a:ext cx="1460021" cy="1492250"/>
            </a:xfrm>
            <a:custGeom>
              <a:avLst/>
              <a:gdLst/>
              <a:ahLst/>
              <a:cxnLst>
                <a:cxn ang="0">
                  <a:pos x="396033" y="1223414"/>
                </a:cxn>
                <a:cxn ang="0">
                  <a:pos x="396033" y="1269573"/>
                </a:cxn>
                <a:cxn ang="0">
                  <a:pos x="1287341" y="1269573"/>
                </a:cxn>
                <a:cxn ang="0">
                  <a:pos x="1287341" y="1223414"/>
                </a:cxn>
                <a:cxn ang="0">
                  <a:pos x="396033" y="1223414"/>
                </a:cxn>
                <a:cxn ang="0">
                  <a:pos x="396033" y="1038478"/>
                </a:cxn>
                <a:cxn ang="0">
                  <a:pos x="396033" y="1084639"/>
                </a:cxn>
                <a:cxn ang="0">
                  <a:pos x="1287341" y="1084639"/>
                </a:cxn>
                <a:cxn ang="0">
                  <a:pos x="1287341" y="1038478"/>
                </a:cxn>
                <a:cxn ang="0">
                  <a:pos x="396033" y="1038478"/>
                </a:cxn>
                <a:cxn ang="0">
                  <a:pos x="396033" y="853834"/>
                </a:cxn>
                <a:cxn ang="0">
                  <a:pos x="396033" y="899996"/>
                </a:cxn>
                <a:cxn ang="0">
                  <a:pos x="1287341" y="899996"/>
                </a:cxn>
                <a:cxn ang="0">
                  <a:pos x="1287341" y="853834"/>
                </a:cxn>
                <a:cxn ang="0">
                  <a:pos x="396033" y="853834"/>
                </a:cxn>
                <a:cxn ang="0">
                  <a:pos x="396033" y="668899"/>
                </a:cxn>
                <a:cxn ang="0">
                  <a:pos x="396033" y="715060"/>
                </a:cxn>
                <a:cxn ang="0">
                  <a:pos x="1287341" y="715060"/>
                </a:cxn>
                <a:cxn ang="0">
                  <a:pos x="1287341" y="668899"/>
                </a:cxn>
                <a:cxn ang="0">
                  <a:pos x="396033" y="668899"/>
                </a:cxn>
                <a:cxn ang="0">
                  <a:pos x="396033" y="484255"/>
                </a:cxn>
                <a:cxn ang="0">
                  <a:pos x="396033" y="530417"/>
                </a:cxn>
                <a:cxn ang="0">
                  <a:pos x="1287341" y="530417"/>
                </a:cxn>
                <a:cxn ang="0">
                  <a:pos x="1287341" y="484255"/>
                </a:cxn>
                <a:cxn ang="0">
                  <a:pos x="396033" y="484255"/>
                </a:cxn>
                <a:cxn ang="0">
                  <a:pos x="0" y="345685"/>
                </a:cxn>
                <a:cxn ang="0">
                  <a:pos x="177088" y="345685"/>
                </a:cxn>
                <a:cxn ang="0">
                  <a:pos x="177088" y="1492250"/>
                </a:cxn>
                <a:cxn ang="0">
                  <a:pos x="0" y="1492250"/>
                </a:cxn>
                <a:cxn ang="0">
                  <a:pos x="0" y="345685"/>
                </a:cxn>
                <a:cxn ang="0">
                  <a:pos x="396033" y="299322"/>
                </a:cxn>
                <a:cxn ang="0">
                  <a:pos x="396033" y="345773"/>
                </a:cxn>
                <a:cxn ang="0">
                  <a:pos x="1287341" y="345773"/>
                </a:cxn>
                <a:cxn ang="0">
                  <a:pos x="1287341" y="299322"/>
                </a:cxn>
                <a:cxn ang="0">
                  <a:pos x="396033" y="299322"/>
                </a:cxn>
                <a:cxn ang="0">
                  <a:pos x="223353" y="0"/>
                </a:cxn>
                <a:cxn ang="0">
                  <a:pos x="1460021" y="0"/>
                </a:cxn>
                <a:cxn ang="0">
                  <a:pos x="1460021" y="1492250"/>
                </a:cxn>
                <a:cxn ang="0">
                  <a:pos x="223353" y="1492250"/>
                </a:cxn>
                <a:cxn ang="0">
                  <a:pos x="223353" y="299322"/>
                </a:cxn>
                <a:cxn ang="0">
                  <a:pos x="223353" y="0"/>
                </a:cxn>
              </a:cxnLst>
              <a:pathLst>
                <a:path w="594584" h="607710">
                  <a:moveTo>
                    <a:pt x="161282" y="498228"/>
                  </a:moveTo>
                  <a:lnTo>
                    <a:pt x="161282" y="517026"/>
                  </a:lnTo>
                  <a:lnTo>
                    <a:pt x="524261" y="517026"/>
                  </a:lnTo>
                  <a:lnTo>
                    <a:pt x="524261" y="498228"/>
                  </a:lnTo>
                  <a:lnTo>
                    <a:pt x="161282" y="498228"/>
                  </a:lnTo>
                  <a:close/>
                  <a:moveTo>
                    <a:pt x="161282" y="422914"/>
                  </a:moveTo>
                  <a:lnTo>
                    <a:pt x="161282" y="441713"/>
                  </a:lnTo>
                  <a:lnTo>
                    <a:pt x="524261" y="441713"/>
                  </a:lnTo>
                  <a:lnTo>
                    <a:pt x="524261" y="422914"/>
                  </a:lnTo>
                  <a:lnTo>
                    <a:pt x="161282" y="422914"/>
                  </a:lnTo>
                  <a:close/>
                  <a:moveTo>
                    <a:pt x="161282" y="347719"/>
                  </a:moveTo>
                  <a:lnTo>
                    <a:pt x="161282" y="366518"/>
                  </a:lnTo>
                  <a:lnTo>
                    <a:pt x="524261" y="366518"/>
                  </a:lnTo>
                  <a:lnTo>
                    <a:pt x="524261" y="347719"/>
                  </a:lnTo>
                  <a:lnTo>
                    <a:pt x="161282" y="347719"/>
                  </a:lnTo>
                  <a:close/>
                  <a:moveTo>
                    <a:pt x="161282" y="272405"/>
                  </a:moveTo>
                  <a:lnTo>
                    <a:pt x="161282" y="291204"/>
                  </a:lnTo>
                  <a:lnTo>
                    <a:pt x="524261" y="291204"/>
                  </a:lnTo>
                  <a:lnTo>
                    <a:pt x="524261" y="272405"/>
                  </a:lnTo>
                  <a:lnTo>
                    <a:pt x="161282" y="272405"/>
                  </a:lnTo>
                  <a:close/>
                  <a:moveTo>
                    <a:pt x="161282" y="197210"/>
                  </a:moveTo>
                  <a:lnTo>
                    <a:pt x="161282" y="216009"/>
                  </a:lnTo>
                  <a:lnTo>
                    <a:pt x="524261" y="216009"/>
                  </a:lnTo>
                  <a:lnTo>
                    <a:pt x="524261" y="197210"/>
                  </a:lnTo>
                  <a:lnTo>
                    <a:pt x="161282" y="197210"/>
                  </a:lnTo>
                  <a:close/>
                  <a:moveTo>
                    <a:pt x="0" y="140778"/>
                  </a:moveTo>
                  <a:lnTo>
                    <a:pt x="72118" y="140778"/>
                  </a:lnTo>
                  <a:lnTo>
                    <a:pt x="72118" y="607710"/>
                  </a:lnTo>
                  <a:lnTo>
                    <a:pt x="0" y="607710"/>
                  </a:lnTo>
                  <a:lnTo>
                    <a:pt x="0" y="140778"/>
                  </a:lnTo>
                  <a:close/>
                  <a:moveTo>
                    <a:pt x="161282" y="121897"/>
                  </a:moveTo>
                  <a:lnTo>
                    <a:pt x="161282" y="140814"/>
                  </a:lnTo>
                  <a:lnTo>
                    <a:pt x="524261" y="140814"/>
                  </a:lnTo>
                  <a:lnTo>
                    <a:pt x="524261" y="121897"/>
                  </a:lnTo>
                  <a:lnTo>
                    <a:pt x="161282" y="121897"/>
                  </a:lnTo>
                  <a:close/>
                  <a:moveTo>
                    <a:pt x="90959" y="0"/>
                  </a:moveTo>
                  <a:lnTo>
                    <a:pt x="594584" y="0"/>
                  </a:lnTo>
                  <a:lnTo>
                    <a:pt x="594584" y="607710"/>
                  </a:lnTo>
                  <a:lnTo>
                    <a:pt x="90959" y="607710"/>
                  </a:lnTo>
                  <a:lnTo>
                    <a:pt x="90959" y="121897"/>
                  </a:lnTo>
                  <a:lnTo>
                    <a:pt x="90959" y="0"/>
                  </a:lnTo>
                  <a:close/>
                </a:path>
              </a:pathLst>
            </a:custGeom>
            <a:solidFill>
              <a:schemeClr val="bg1"/>
            </a:solidFill>
            <a:ln w="9525">
              <a:noFill/>
            </a:ln>
          </p:spPr>
          <p:txBody>
            <a:bodyPr/>
            <a:p>
              <a:endParaRPr lang="zh-CN" altLang="en-US"/>
            </a:p>
          </p:txBody>
        </p:sp>
      </p:grpSp>
      <p:sp>
        <p:nvSpPr>
          <p:cNvPr id="19485" name="灯片编号占位符 2"/>
          <p:cNvSpPr txBox="1">
            <a:spLocks noGrp="1"/>
          </p:cNvSpPr>
          <p:nvPr>
            <p:ph type="sldNum" sz="quarter" idx="4"/>
          </p:nvPr>
        </p:nvSpPr>
        <p:spPr>
          <a:xfrm>
            <a:off x="12364085" y="7518400"/>
            <a:ext cx="1141086" cy="422275"/>
          </a:xfrm>
          <a:noFill/>
        </p:spPr>
        <p:txBody>
          <a:bodyPr wrap="square" lIns="123444" tIns="61722" rIns="123444" bIns="61722" numCol="1" anchor="ctr" anchorCtr="0" compatLnSpc="1">
            <a:scene3d>
              <a:camera prst="orthographicFront"/>
              <a:lightRig rig="threePt" dir="t"/>
            </a:scene3d>
          </a:bodyPr>
          <a:lstStyle>
            <a:lvl1pPr marL="0" lvl="0" indent="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defRPr>
            </a:lvl1pPr>
            <a:lvl2pPr marL="617855" lvl="1" indent="-16065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2pPr>
            <a:lvl3pPr marL="1235075" lvl="2" indent="-32067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3pPr>
            <a:lvl4pPr marL="1851025" lvl="3" indent="-47942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4pPr>
            <a:lvl5pPr marL="2468880" lvl="4"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5pPr>
          </a:lstStyle>
          <a:p>
            <a:pPr marL="0" marR="0" lvl="0" indent="0" algn="r" defTabSz="1235075"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rPr>
              <a:t>17</a:t>
            </a:r>
            <a:endPar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000000"/>
                                          </p:val>
                                        </p:tav>
                                        <p:tav tm="100000">
                                          <p:val>
                                            <p:strVal val="#ppt_w"/>
                                          </p:val>
                                        </p:tav>
                                      </p:tavLst>
                                    </p:anim>
                                    <p:anim calcmode="lin" valueType="num">
                                      <p:cBhvr>
                                        <p:cTn id="8" dur="1000" fill="hold"/>
                                        <p:tgtEl>
                                          <p:spTgt spid="10"/>
                                        </p:tgtEl>
                                        <p:attrNameLst>
                                          <p:attrName>ppt_h</p:attrName>
                                        </p:attrNameLst>
                                      </p:cBhvr>
                                      <p:tavLst>
                                        <p:tav tm="0">
                                          <p:val>
                                            <p:fltVal val="0.000000"/>
                                          </p:val>
                                        </p:tav>
                                        <p:tav tm="100000">
                                          <p:val>
                                            <p:strVal val="#ppt_h"/>
                                          </p:val>
                                        </p:tav>
                                      </p:tavLst>
                                    </p:anim>
                                    <p:anim calcmode="lin" valueType="num">
                                      <p:cBhvr>
                                        <p:cTn id="9" dur="1000" fill="hold"/>
                                        <p:tgtEl>
                                          <p:spTgt spid="10"/>
                                        </p:tgtEl>
                                        <p:attrNameLst>
                                          <p:attrName>style.rotation</p:attrName>
                                        </p:attrNameLst>
                                      </p:cBhvr>
                                      <p:tavLst>
                                        <p:tav tm="0">
                                          <p:val>
                                            <p:fltVal val="90.000000"/>
                                          </p:val>
                                        </p:tav>
                                        <p:tav tm="100000">
                                          <p:val>
                                            <p:fltVal val="0.000000"/>
                                          </p:val>
                                        </p:tav>
                                      </p:tavLst>
                                    </p:anim>
                                    <p:animEffect transition="in" filter="fade">
                                      <p:cBhvr>
                                        <p:cTn id="10" dur="10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p:tgtEl>
                                          <p:spTgt spid="35"/>
                                        </p:tgtEl>
                                        <p:attrNameLst>
                                          <p:attrName>ppt_x</p:attrName>
                                        </p:attrNameLst>
                                      </p:cBhvr>
                                      <p:tavLst>
                                        <p:tav tm="0">
                                          <p:val>
                                            <p:strVal val="#ppt_x-#ppt_w*1.125000"/>
                                          </p:val>
                                        </p:tav>
                                        <p:tav tm="100000">
                                          <p:val>
                                            <p:strVal val="#ppt_x"/>
                                          </p:val>
                                        </p:tav>
                                      </p:tavLst>
                                    </p:anim>
                                    <p:animEffect transition="in" filter="wipe(right)">
                                      <p:cBhvr>
                                        <p:cTn id="14" dur="500"/>
                                        <p:tgtEl>
                                          <p:spTgt spid="3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750"/>
                                        <p:tgtEl>
                                          <p:spTgt spid="82"/>
                                        </p:tgtEl>
                                      </p:cBhvr>
                                    </p:animEffect>
                                    <p:anim calcmode="lin" valueType="num">
                                      <p:cBhvr>
                                        <p:cTn id="18" dur="750" fill="hold"/>
                                        <p:tgtEl>
                                          <p:spTgt spid="82"/>
                                        </p:tgtEl>
                                        <p:attrNameLst>
                                          <p:attrName>ppt_x</p:attrName>
                                        </p:attrNameLst>
                                      </p:cBhvr>
                                      <p:tavLst>
                                        <p:tav tm="0">
                                          <p:val>
                                            <p:strVal val="#ppt_x"/>
                                          </p:val>
                                        </p:tav>
                                        <p:tav tm="100000">
                                          <p:val>
                                            <p:strVal val="#ppt_x"/>
                                          </p:val>
                                        </p:tav>
                                      </p:tavLst>
                                    </p:anim>
                                    <p:anim calcmode="lin" valueType="num">
                                      <p:cBhvr>
                                        <p:cTn id="19" dur="750" fill="hold"/>
                                        <p:tgtEl>
                                          <p:spTgt spid="82"/>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000000"/>
                                          </p:val>
                                        </p:tav>
                                        <p:tav tm="100000">
                                          <p:val>
                                            <p:strVal val="#ppt_w"/>
                                          </p:val>
                                        </p:tav>
                                      </p:tavLst>
                                    </p:anim>
                                    <p:anim calcmode="lin" valueType="num">
                                      <p:cBhvr>
                                        <p:cTn id="23" dur="500" fill="hold"/>
                                        <p:tgtEl>
                                          <p:spTgt spid="2"/>
                                        </p:tgtEl>
                                        <p:attrNameLst>
                                          <p:attrName>ppt_h</p:attrName>
                                        </p:attrNameLst>
                                      </p:cBhvr>
                                      <p:tavLst>
                                        <p:tav tm="0">
                                          <p:val>
                                            <p:fltVal val="0.00000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000000"/>
                                          </p:val>
                                        </p:tav>
                                        <p:tav tm="100000">
                                          <p:val>
                                            <p:strVal val="#ppt_w"/>
                                          </p:val>
                                        </p:tav>
                                      </p:tavLst>
                                    </p:anim>
                                    <p:anim calcmode="lin" valueType="num">
                                      <p:cBhvr>
                                        <p:cTn id="28" dur="500" fill="hold"/>
                                        <p:tgtEl>
                                          <p:spTgt spid="5"/>
                                        </p:tgtEl>
                                        <p:attrNameLst>
                                          <p:attrName>ppt_h</p:attrName>
                                        </p:attrNameLst>
                                      </p:cBhvr>
                                      <p:tavLst>
                                        <p:tav tm="0">
                                          <p:val>
                                            <p:fltVal val="0.00000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000000"/>
                                          </p:val>
                                        </p:tav>
                                        <p:tav tm="100000">
                                          <p:val>
                                            <p:strVal val="#ppt_w"/>
                                          </p:val>
                                        </p:tav>
                                      </p:tavLst>
                                    </p:anim>
                                    <p:anim calcmode="lin" valueType="num">
                                      <p:cBhvr>
                                        <p:cTn id="33" dur="500" fill="hold"/>
                                        <p:tgtEl>
                                          <p:spTgt spid="3"/>
                                        </p:tgtEl>
                                        <p:attrNameLst>
                                          <p:attrName>ppt_h</p:attrName>
                                        </p:attrNameLst>
                                      </p:cBhvr>
                                      <p:tavLst>
                                        <p:tav tm="0">
                                          <p:val>
                                            <p:fltVal val="0.00000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000000"/>
                                          </p:val>
                                        </p:tav>
                                        <p:tav tm="100000">
                                          <p:val>
                                            <p:strVal val="#ppt_w"/>
                                          </p:val>
                                        </p:tav>
                                      </p:tavLst>
                                    </p:anim>
                                    <p:anim calcmode="lin" valueType="num">
                                      <p:cBhvr>
                                        <p:cTn id="38" dur="500" fill="hold"/>
                                        <p:tgtEl>
                                          <p:spTgt spid="4"/>
                                        </p:tgtEl>
                                        <p:attrNameLst>
                                          <p:attrName>ppt_h</p:attrName>
                                        </p:attrNameLst>
                                      </p:cBhvr>
                                      <p:tavLst>
                                        <p:tav tm="0">
                                          <p:val>
                                            <p:fltVal val="0.000000"/>
                                          </p:val>
                                        </p:tav>
                                        <p:tav tm="100000">
                                          <p:val>
                                            <p:strVal val="#ppt_h"/>
                                          </p:val>
                                        </p:tav>
                                      </p:tavLst>
                                    </p:anim>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9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000000"/>
                                          </p:val>
                                        </p:tav>
                                        <p:tav tm="100000">
                                          <p:val>
                                            <p:strVal val="#ppt_w"/>
                                          </p:val>
                                        </p:tav>
                                      </p:tavLst>
                                    </p:anim>
                                    <p:anim calcmode="lin" valueType="num">
                                      <p:cBhvr>
                                        <p:cTn id="46" dur="500" fill="hold"/>
                                        <p:tgtEl>
                                          <p:spTgt spid="6"/>
                                        </p:tgtEl>
                                        <p:attrNameLst>
                                          <p:attrName>ppt_h</p:attrName>
                                        </p:attrNameLst>
                                      </p:cBhvr>
                                      <p:tavLst>
                                        <p:tav tm="0">
                                          <p:val>
                                            <p:fltVal val="0.00000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000000"/>
                                          </p:val>
                                        </p:tav>
                                        <p:tav tm="100000">
                                          <p:val>
                                            <p:strVal val="#ppt_w"/>
                                          </p:val>
                                        </p:tav>
                                      </p:tavLst>
                                    </p:anim>
                                    <p:anim calcmode="lin" valueType="num">
                                      <p:cBhvr>
                                        <p:cTn id="56" dur="500" fill="hold"/>
                                        <p:tgtEl>
                                          <p:spTgt spid="7"/>
                                        </p:tgtEl>
                                        <p:attrNameLst>
                                          <p:attrName>ppt_h</p:attrName>
                                        </p:attrNameLst>
                                      </p:cBhvr>
                                      <p:tavLst>
                                        <p:tav tm="0">
                                          <p:val>
                                            <p:fltVal val="0.00000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000000"/>
                                          </p:val>
                                        </p:tav>
                                        <p:tav tm="100000">
                                          <p:val>
                                            <p:strVal val="#ppt_w"/>
                                          </p:val>
                                        </p:tav>
                                      </p:tavLst>
                                    </p:anim>
                                    <p:anim calcmode="lin" valueType="num">
                                      <p:cBhvr>
                                        <p:cTn id="61" dur="500" fill="hold"/>
                                        <p:tgtEl>
                                          <p:spTgt spid="8"/>
                                        </p:tgtEl>
                                        <p:attrNameLst>
                                          <p:attrName>ppt_h</p:attrName>
                                        </p:attrNameLst>
                                      </p:cBhvr>
                                      <p:tavLst>
                                        <p:tav tm="0">
                                          <p:val>
                                            <p:fltVal val="0.00000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80" grpId="0" bldLvl="0" animBg="1"/>
      <p:bldP spid="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8904605" cy="583565"/>
          </a:xfrm>
          <a:prstGeom prst="rect">
            <a:avLst/>
          </a:prstGeom>
          <a:noFill/>
        </p:spPr>
        <p:txBody>
          <a:bodyPr wrap="none">
            <a:spAutoFit/>
          </a:bodyPr>
          <a:lstStyle/>
          <a:p>
            <a:pPr marR="0" algn="l" defTabSz="1235075">
              <a:buClrTx/>
              <a:buSzTx/>
              <a:buFontTx/>
              <a:defRPr/>
            </a:pP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1.流标项目，走招标异常的正确流程和注意事项</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550035" y="165671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流标项目，退还投标人保证金后，在业务系统中进行招标异常（采购异常）操作后，可重新预约场地进行重新招标。</a:t>
            </a:r>
            <a:endParaRPr lang="en-US" alt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1327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（合肥）</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评委劳务费录入</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929130" y="1656715"/>
            <a:ext cx="10982960" cy="286131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（合肥）进场项目，招标代理评标结束后需及时将专家劳务费录入系统，否则提交中标候选人公示后合肥交易中心将自动退回。</a:t>
            </a:r>
            <a:endParaRPr lang="zh-CN" altLang="en-US">
              <a:latin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cs typeface="微软雅黑" panose="020B0503020204020204" pitchFamily="34" charset="-122"/>
              </a:rPr>
              <a:t>劳务费录入需注意以下事项：</a:t>
            </a:r>
            <a:endParaRPr lang="zh-CN" altLang="en-US">
              <a:latin typeface="微软雅黑" panose="020B0503020204020204" pitchFamily="34" charset="-122"/>
              <a:cs typeface="微软雅黑" panose="020B0503020204020204" pitchFamily="34" charset="-122"/>
            </a:endParaRPr>
          </a:p>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1、回避的专家，专家类型选择“回避”，专家劳务费录入“0”元；</a:t>
            </a:r>
            <a:endParaRPr lang="zh-CN" altLang="en-US">
              <a:latin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cs typeface="微软雅黑" panose="020B0503020204020204" pitchFamily="34" charset="-122"/>
              </a:rPr>
              <a:t> </a:t>
            </a: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2、采用现金方式发放劳务费的，专家银行卡账号及开户行录入“无”。</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13270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3</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.投标文件下载的时间限制</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296670"/>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投标文件在评标系统</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评标结束</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或</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投标文件下载</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两个环节中进行下载，</a:t>
            </a:r>
            <a:endParaRPr lang="zh-CN" altLang="en-US">
              <a:latin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cs typeface="微软雅黑" panose="020B0503020204020204" pitchFamily="34" charset="-122"/>
                <a:sym typeface="+mn-ea"/>
              </a:rPr>
              <a:t>其中</a:t>
            </a:r>
            <a:r>
              <a:rPr lang="en-US" altLang="zh-CN">
                <a:latin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cs typeface="微软雅黑" panose="020B0503020204020204" pitchFamily="34" charset="-122"/>
                <a:sym typeface="+mn-ea"/>
              </a:rPr>
              <a:t>投标文件下载</a:t>
            </a:r>
            <a:r>
              <a:rPr lang="en-US" altLang="zh-CN">
                <a:latin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cs typeface="微软雅黑" panose="020B0503020204020204" pitchFamily="34" charset="-122"/>
                <a:sym typeface="+mn-ea"/>
              </a:rPr>
              <a:t>环节</a:t>
            </a:r>
            <a:r>
              <a:rPr lang="zh-CN" altLang="en-US">
                <a:latin typeface="微软雅黑" panose="020B0503020204020204" pitchFamily="34" charset="-122"/>
                <a:cs typeface="微软雅黑" panose="020B0503020204020204" pitchFamily="34" charset="-122"/>
                <a:sym typeface="+mn-ea"/>
              </a:rPr>
              <a:t>只能在下午</a:t>
            </a:r>
            <a:r>
              <a:rPr lang="en-US" altLang="zh-CN">
                <a:latin typeface="微软雅黑" panose="020B0503020204020204" pitchFamily="34" charset="-122"/>
                <a:cs typeface="微软雅黑" panose="020B0503020204020204" pitchFamily="34" charset="-122"/>
                <a:sym typeface="+mn-ea"/>
              </a:rPr>
              <a:t>5</a:t>
            </a:r>
            <a:r>
              <a:rPr lang="zh-CN" altLang="en-US">
                <a:latin typeface="微软雅黑" panose="020B0503020204020204" pitchFamily="34" charset="-122"/>
                <a:cs typeface="微软雅黑" panose="020B0503020204020204" pitchFamily="34" charset="-122"/>
                <a:sym typeface="+mn-ea"/>
              </a:rPr>
              <a:t>：</a:t>
            </a:r>
            <a:r>
              <a:rPr lang="en-US" altLang="zh-CN">
                <a:latin typeface="微软雅黑" panose="020B0503020204020204" pitchFamily="34" charset="-122"/>
                <a:cs typeface="微软雅黑" panose="020B0503020204020204" pitchFamily="34" charset="-122"/>
                <a:sym typeface="+mn-ea"/>
              </a:rPr>
              <a:t>00</a:t>
            </a:r>
            <a:r>
              <a:rPr lang="zh-CN" altLang="en-US">
                <a:latin typeface="微软雅黑" panose="020B0503020204020204" pitchFamily="34" charset="-122"/>
                <a:cs typeface="微软雅黑" panose="020B0503020204020204" pitchFamily="34" charset="-122"/>
                <a:sym typeface="+mn-ea"/>
              </a:rPr>
              <a:t>后批量下载投标文件。</a:t>
            </a:r>
            <a:endParaRPr lang="zh-CN" altLang="en-US">
              <a:latin typeface="微软雅黑" panose="020B0503020204020204" pitchFamily="34" charset="-122"/>
              <a:cs typeface="微软雅黑" panose="020B0503020204020204" pitchFamily="34" charset="-122"/>
              <a:sym typeface="+mn-ea"/>
            </a:endParaRPr>
          </a:p>
        </p:txBody>
      </p:sp>
      <p:pic>
        <p:nvPicPr>
          <p:cNvPr id="2" name="图片 -2147482429"/>
          <p:cNvPicPr>
            <a:picLocks noChangeAspect="1"/>
          </p:cNvPicPr>
          <p:nvPr/>
        </p:nvPicPr>
        <p:blipFill>
          <a:blip r:embed="rId1"/>
          <a:stretch>
            <a:fillRect/>
          </a:stretch>
        </p:blipFill>
        <p:spPr>
          <a:xfrm>
            <a:off x="1280795" y="2448560"/>
            <a:ext cx="11440795" cy="4465320"/>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7136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4</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.平台使用意见反馈机制</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graphicFrame>
        <p:nvGraphicFramePr>
          <p:cNvPr id="5" name="对象 4">
            <a:hlinkClick r:id="" action="ppaction://ole?verb="/>
          </p:cNvPr>
          <p:cNvGraphicFramePr>
            <a:graphicFrameLocks noChangeAspect="1"/>
          </p:cNvGraphicFramePr>
          <p:nvPr/>
        </p:nvGraphicFramePr>
        <p:xfrm>
          <a:off x="6147435" y="2976245"/>
          <a:ext cx="2371090" cy="1626870"/>
        </p:xfrm>
        <a:graphic>
          <a:graphicData uri="http://schemas.openxmlformats.org/presentationml/2006/ole">
            <mc:AlternateContent xmlns:mc="http://schemas.openxmlformats.org/markup-compatibility/2006">
              <mc:Choice xmlns:v="urn:schemas-microsoft-com:vml" Requires="v">
                <p:oleObj spid="_x0000_s1026" name="" showAsIcon="1" r:id="rId1" imgW="971550" imgH="666750" progId="Excel.Sheet.12">
                  <p:embed/>
                </p:oleObj>
              </mc:Choice>
              <mc:Fallback>
                <p:oleObj name="" showAsIcon="1" r:id="rId1" imgW="971550" imgH="666750" progId="Excel.Sheet.12">
                  <p:embed/>
                  <p:pic>
                    <p:nvPicPr>
                      <p:cNvPr id="0" name="图片 1025"/>
                      <p:cNvPicPr/>
                      <p:nvPr/>
                    </p:nvPicPr>
                    <p:blipFill>
                      <a:blip r:embed="rId2"/>
                      <a:stretch>
                        <a:fillRect/>
                      </a:stretch>
                    </p:blipFill>
                    <p:spPr>
                      <a:xfrm>
                        <a:off x="6147435" y="2976245"/>
                        <a:ext cx="2371090" cy="1626870"/>
                      </a:xfrm>
                      <a:prstGeom prst="rect">
                        <a:avLst/>
                      </a:prstGeom>
                    </p:spPr>
                  </p:pic>
                </p:oleObj>
              </mc:Fallback>
            </mc:AlternateContent>
          </a:graphicData>
        </a:graphic>
      </p:graphicFrame>
    </p:spTree>
  </p:cSld>
  <p:clrMapOvr>
    <a:masterClrMapping/>
  </p:clrMapOvr>
  <p:transition spd="slow"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1640840" y="1512570"/>
            <a:ext cx="10574020" cy="5064760"/>
          </a:xfrm>
          <a:prstGeom prst="rect">
            <a:avLst/>
          </a:prstGeom>
        </p:spPr>
      </p:pic>
    </p:spTree>
  </p:cSld>
  <p:clrMapOvr>
    <a:masterClrMapping/>
  </p:clrMapOvr>
  <p:transition spd="slow"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4" name="图片 3"/>
          <p:cNvPicPr>
            <a:picLocks noChangeAspect="1"/>
          </p:cNvPicPr>
          <p:nvPr>
            <p:custDataLst>
              <p:tags r:id="rId1"/>
            </p:custDataLst>
          </p:nvPr>
        </p:nvPicPr>
        <p:blipFill>
          <a:blip r:embed="rId2"/>
          <a:srcRect r="23687"/>
          <a:stretch>
            <a:fillRect/>
          </a:stretch>
        </p:blipFill>
        <p:spPr>
          <a:xfrm>
            <a:off x="1064895" y="1368425"/>
            <a:ext cx="12388215" cy="5615305"/>
          </a:xfrm>
          <a:prstGeom prst="rect">
            <a:avLst/>
          </a:prstGeom>
        </p:spPr>
      </p:pic>
    </p:spTree>
  </p:cSld>
  <p:clrMapOvr>
    <a:masterClrMapping/>
  </p:clrMapOvr>
  <p:transition spd="slow"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344805" y="1152525"/>
            <a:ext cx="13292455" cy="6153150"/>
          </a:xfrm>
          <a:prstGeom prst="rect">
            <a:avLst/>
          </a:prstGeom>
        </p:spPr>
      </p:pic>
    </p:spTree>
  </p:cSld>
  <p:clrMapOvr>
    <a:masterClrMapping/>
  </p:clrMapOvr>
  <p:transition spd="slow"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72415" y="1224915"/>
            <a:ext cx="13528040" cy="6180455"/>
          </a:xfrm>
          <a:prstGeom prst="rect">
            <a:avLst/>
          </a:prstGeom>
        </p:spPr>
      </p:pic>
    </p:spTree>
  </p:cSld>
  <p:clrMapOvr>
    <a:masterClrMapping/>
  </p:clrMapOvr>
  <p:transition spd="slow"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97630" cy="737235"/>
          </a:xfrm>
          <a:prstGeom prst="rect">
            <a:avLst/>
          </a:prstGeom>
          <a:noFill/>
        </p:spPr>
        <p:txBody>
          <a:bodyPr wrap="none">
            <a:spAutoFit/>
          </a:bodyPr>
          <a:lstStyle/>
          <a:p>
            <a:pPr marR="0" algn="l" defTabSz="1235075">
              <a:buClrTx/>
              <a:buSzTx/>
              <a:buFontTx/>
              <a:defRPr/>
            </a:pPr>
            <a:r>
              <a:rPr kumimoji="0" lang="en-US" altLang="zh-CN"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.水利范本开发</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72415" y="1224915"/>
            <a:ext cx="13592810" cy="6242685"/>
          </a:xfrm>
          <a:prstGeom prst="rect">
            <a:avLst/>
          </a:prstGeom>
        </p:spPr>
      </p:pic>
    </p:spTree>
  </p:cSld>
  <p:clrMapOvr>
    <a:masterClrMapping/>
  </p:clrMapOvr>
  <p:transition spd="slow" advTm="0">
    <p:fad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PLACING_PICTURE_USER_VIEWPORT" val="{&quot;height&quot;:8455,&quot;width&quot;:21730}"/>
</p:tagLst>
</file>

<file path=ppt/tags/tag13.xml><?xml version="1.0" encoding="utf-8"?>
<p:tagLst xmlns:p="http://schemas.openxmlformats.org/presentationml/2006/main">
  <p:tag name="KSO_WM_UNIT_PLACING_PICTURE_USER_VIEWPORT" val="{&quot;height&quot;:8335,&quot;width&quot;:21491}"/>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PLACING_PICTURE_USER_VIEWPORT" val="{&quot;height&quot;:9060,&quot;width&quot;:17685}"/>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COMMONDATA" val="eyJoZGlkIjoiMjMzM2MwNjI0OTAyZWI4YTM4NjljMWY2ZWUwNjQ0YjQifQ=="/>
  <p:tag name="KSO_WPP_MARK_KEY" val="2d77fdd4-ecc6-4d14-93bc-3e39741afe24"/>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UNIT_PLACING_PICTURE_USER_VIEWPORT" val="{&quot;height&quot;:1647,&quot;width&quot;:7760}"/>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1740</Words>
  <Application>WPS 演示</Application>
  <PresentationFormat>自定义</PresentationFormat>
  <Paragraphs>146</Paragraphs>
  <Slides>47</Slides>
  <Notes>15</Notes>
  <HiddenSlides>0</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1</vt:i4>
      </vt:variant>
      <vt:variant>
        <vt:lpstr>幻灯片标题</vt:lpstr>
      </vt:variant>
      <vt:variant>
        <vt:i4>47</vt:i4>
      </vt:variant>
    </vt:vector>
  </HeadingPairs>
  <TitlesOfParts>
    <vt:vector size="59" baseType="lpstr">
      <vt:lpstr>Arial</vt:lpstr>
      <vt:lpstr>宋体</vt:lpstr>
      <vt:lpstr>Wingdings</vt:lpstr>
      <vt:lpstr>Calibri</vt:lpstr>
      <vt:lpstr>微软雅黑</vt:lpstr>
      <vt:lpstr>Arial Unicode MS</vt:lpstr>
      <vt:lpstr>迷你简超粗圆</vt:lpstr>
      <vt:lpstr>第一PPT，www.1ppt.com</vt:lpstr>
      <vt:lpstr>1_第一PPT，www.1ppt.com</vt:lpstr>
      <vt:lpstr>2_第一PPT，www.1ppt.com</vt:lpstr>
      <vt:lpstr>3_第一PPT，www.1ppt.com</vt:lpstr>
      <vt:lpstr>Excel.Sheet.12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creator>第一PPT</dc:creator>
  <cp:keywords>www.1ppt.com</cp:keywords>
  <cp:lastModifiedBy>WH</cp:lastModifiedBy>
  <cp:revision>606</cp:revision>
  <dcterms:created xsi:type="dcterms:W3CDTF">2015-11-21T04:10:00Z</dcterms:created>
  <dcterms:modified xsi:type="dcterms:W3CDTF">2023-02-28T07:58:12Z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3043A6096F46473F941C28D1CA8D0BE7</vt:lpwstr>
  </property>
</Properties>
</file>